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60" r:id="rId3"/>
    <p:sldId id="261" r:id="rId4"/>
    <p:sldId id="262" r:id="rId5"/>
    <p:sldId id="263" r:id="rId6"/>
    <p:sldId id="264" r:id="rId7"/>
    <p:sldId id="265" r:id="rId8"/>
    <p:sldId id="266" r:id="rId9"/>
    <p:sldId id="275" r:id="rId10"/>
    <p:sldId id="267" r:id="rId11"/>
    <p:sldId id="268" r:id="rId12"/>
    <p:sldId id="269" r:id="rId13"/>
    <p:sldId id="270" r:id="rId14"/>
    <p:sldId id="271" r:id="rId15"/>
    <p:sldId id="272" r:id="rId16"/>
    <p:sldId id="274" r:id="rId17"/>
    <p:sldId id="276" r:id="rId18"/>
    <p:sldId id="257" r:id="rId19"/>
    <p:sldId id="258"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7" d="100"/>
          <a:sy n="87" d="100"/>
        </p:scale>
        <p:origin x="-5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5B7FEE8-70F2-6248-88ED-9987E641A396}" type="datetime1">
              <a:rPr lang="en-US"/>
              <a:pPr/>
              <a:t>16-05-25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CB0738DF-0CDC-8C45-A4F4-A65896612706}" type="slidenum">
              <a:rPr lang="en-US"/>
              <a:pPr/>
              <a:t>‹#›</a:t>
            </a:fld>
            <a:endParaRPr lang="en-US"/>
          </a:p>
        </p:txBody>
      </p:sp>
    </p:spTree>
    <p:extLst>
      <p:ext uri="{BB962C8B-B14F-4D97-AF65-F5344CB8AC3E}">
        <p14:creationId xmlns:p14="http://schemas.microsoft.com/office/powerpoint/2010/main" val="176836617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t="50000"/>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overlay-rul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03588"/>
            <a:ext cx="914400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9463" y="1918447"/>
            <a:ext cx="7583488" cy="1470025"/>
          </a:xfrm>
        </p:spPr>
        <p:txBody>
          <a:bodyPr anchor="b"/>
          <a:lstStyle/>
          <a:p>
            <a:r>
              <a:rPr lang="en-CA"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6" name="Date Placeholder 3"/>
          <p:cNvSpPr>
            <a:spLocks noGrp="1"/>
          </p:cNvSpPr>
          <p:nvPr>
            <p:ph type="dt" sz="half" idx="10"/>
          </p:nvPr>
        </p:nvSpPr>
        <p:spPr/>
        <p:txBody>
          <a:bodyPr/>
          <a:lstStyle>
            <a:lvl1pPr>
              <a:defRPr/>
            </a:lvl1pPr>
          </a:lstStyle>
          <a:p>
            <a:fld id="{C3A5CE69-7AC5-D64C-9FC7-ADEC5FB0BF9E}" type="datetime1">
              <a:rPr lang="en-US"/>
              <a:pPr/>
              <a:t>16-05-25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C4637701-860A-A542-8A88-405B1E9C2EF6}" type="slidenum">
              <a:rPr lang="en-US"/>
              <a:pPr/>
              <a:t>‹#›</a:t>
            </a:fld>
            <a:endParaRPr lang="en-US"/>
          </a:p>
        </p:txBody>
      </p:sp>
    </p:spTree>
    <p:extLst>
      <p:ext uri="{BB962C8B-B14F-4D97-AF65-F5344CB8AC3E}">
        <p14:creationId xmlns:p14="http://schemas.microsoft.com/office/powerpoint/2010/main" val="226935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l="50000"/>
          <a:stretch>
            <a:fillRect/>
          </a:stretch>
        </p:blipFill>
        <p:spPr bwMode="auto">
          <a:xfrm>
            <a:off x="4572000" y="4763"/>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overlay-ruleShadow.png"/>
          <p:cNvPicPr>
            <a:picLocks noChangeAspect="1"/>
          </p:cNvPicPr>
          <p:nvPr/>
        </p:nvPicPr>
        <p:blipFill>
          <a:blip r:embed="rId3">
            <a:extLst>
              <a:ext uri="{28A0092B-C50C-407E-A947-70E740481C1C}">
                <a14:useLocalDpi xmlns:a14="http://schemas.microsoft.com/office/drawing/2010/main" val="0"/>
              </a:ext>
            </a:extLst>
          </a:blip>
          <a:srcRect r="25031"/>
          <a:stretch>
            <a:fillRect/>
          </a:stretch>
        </p:blipFill>
        <p:spPr bwMode="auto">
          <a:xfrm rot="16200000">
            <a:off x="1086644" y="3364706"/>
            <a:ext cx="68548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1752" y="274320"/>
            <a:ext cx="3959352" cy="1691640"/>
          </a:xfrm>
        </p:spPr>
        <p:txBody>
          <a:bodyPr anchor="b"/>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rtlCol="0"/>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7" name="Date Placeholder 4"/>
          <p:cNvSpPr>
            <a:spLocks noGrp="1"/>
          </p:cNvSpPr>
          <p:nvPr>
            <p:ph type="dt" sz="half" idx="10"/>
          </p:nvPr>
        </p:nvSpPr>
        <p:spPr>
          <a:xfrm>
            <a:off x="2670175" y="6356350"/>
            <a:ext cx="1627188" cy="365125"/>
          </a:xfrm>
          <a:effectLst>
            <a:outerShdw blurRad="50800" dist="38100" dir="2700000" algn="tl" rotWithShape="0">
              <a:prstClr val="black">
                <a:alpha val="40000"/>
              </a:prstClr>
            </a:outerShdw>
          </a:effectLst>
        </p:spPr>
        <p:txBody>
          <a:bodyPr/>
          <a:lstStyle>
            <a:lvl1pPr>
              <a:defRPr>
                <a:solidFill>
                  <a:schemeClr val="tx1"/>
                </a:solidFill>
              </a:defRPr>
            </a:lvl1pPr>
          </a:lstStyle>
          <a:p>
            <a:fld id="{3EFEF777-6EEE-3A4E-B068-29A5B7240067}" type="datetime1">
              <a:rPr lang="en-US"/>
              <a:pPr/>
              <a:t>16-05-25</a:t>
            </a:fld>
            <a:endParaRPr lang="en-US"/>
          </a:p>
        </p:txBody>
      </p:sp>
      <p:sp>
        <p:nvSpPr>
          <p:cNvPr id="8" name="Footer Placeholder 5"/>
          <p:cNvSpPr>
            <a:spLocks noGrp="1"/>
          </p:cNvSpPr>
          <p:nvPr>
            <p:ph type="ftr" sz="quarter" idx="11"/>
          </p:nvPr>
        </p:nvSpPr>
        <p:spPr>
          <a:xfrm>
            <a:off x="241300" y="6356350"/>
            <a:ext cx="1893888" cy="365125"/>
          </a:xfrm>
          <a:effectLst>
            <a:outerShdw blurRad="50800" dist="38100" dir="2700000" algn="tl" rotWithShape="0">
              <a:prstClr val="black">
                <a:alpha val="40000"/>
              </a:prstClr>
            </a:outerShdw>
          </a:effectLst>
        </p:spPr>
        <p:txBody>
          <a:bodyPr/>
          <a:lstStyle>
            <a:lvl1pPr>
              <a:defRPr>
                <a:solidFill>
                  <a:schemeClr val="tx1"/>
                </a:solidFill>
              </a:defRPr>
            </a:lvl1pPr>
          </a:lstStyle>
          <a:p>
            <a:endParaRPr lang="en-US"/>
          </a:p>
        </p:txBody>
      </p:sp>
      <p:sp>
        <p:nvSpPr>
          <p:cNvPr id="9" name="Slide Number Placeholder 6"/>
          <p:cNvSpPr>
            <a:spLocks noGrp="1"/>
          </p:cNvSpPr>
          <p:nvPr>
            <p:ph type="sldNum" sz="quarter" idx="12"/>
          </p:nvPr>
        </p:nvSpPr>
        <p:spPr>
          <a:xfrm>
            <a:off x="1892300" y="5738813"/>
            <a:ext cx="758825" cy="574675"/>
          </a:xfrm>
        </p:spPr>
        <p:txBody>
          <a:bodyPr>
            <a:noAutofit/>
          </a:bodyPr>
          <a:lstStyle>
            <a:lvl1pPr>
              <a:defRPr sz="3600">
                <a:solidFill>
                  <a:schemeClr val="tx1"/>
                </a:solidFill>
                <a:latin typeface="Perpetua Titling MT" charset="0"/>
              </a:defRPr>
            </a:lvl1pPr>
          </a:lstStyle>
          <a:p>
            <a:fld id="{72925786-E428-424F-9125-8A122BC94B70}" type="slidenum">
              <a:rPr lang="en-US"/>
              <a:pPr/>
              <a:t>‹#›</a:t>
            </a:fld>
            <a:endParaRPr lang="en-US"/>
          </a:p>
        </p:txBody>
      </p:sp>
    </p:spTree>
    <p:extLst>
      <p:ext uri="{BB962C8B-B14F-4D97-AF65-F5344CB8AC3E}">
        <p14:creationId xmlns:p14="http://schemas.microsoft.com/office/powerpoint/2010/main" val="75017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4038600"/>
            <a:ext cx="7620000" cy="990600"/>
          </a:xfrm>
        </p:spPr>
        <p:txBody>
          <a:bodyPr anchor="b">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lvl="0"/>
            <a:r>
              <a:rPr lang="en-CA"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rtlCol="0"/>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4" name="Text Placeholder 3"/>
          <p:cNvSpPr>
            <a:spLocks noGrp="1"/>
          </p:cNvSpPr>
          <p:nvPr>
            <p:ph type="body" sz="half" idx="2"/>
          </p:nvPr>
        </p:nvSpPr>
        <p:spPr>
          <a:xfrm>
            <a:off x="762000" y="5042647"/>
            <a:ext cx="7620000" cy="1129553"/>
          </a:xfrm>
        </p:spPr>
        <p:txBody>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Date Placeholder 4"/>
          <p:cNvSpPr>
            <a:spLocks noGrp="1"/>
          </p:cNvSpPr>
          <p:nvPr>
            <p:ph type="dt" sz="half" idx="10"/>
          </p:nvPr>
        </p:nvSpPr>
        <p:spPr/>
        <p:txBody>
          <a:bodyPr/>
          <a:lstStyle>
            <a:lvl1pPr>
              <a:defRPr/>
            </a:lvl1pPr>
          </a:lstStyle>
          <a:p>
            <a:fld id="{41BD1ACF-E3E4-AB4A-B75B-3C2FABEB824C}" type="datetime1">
              <a:rPr lang="en-US"/>
              <a:pPr/>
              <a:t>16-05-25</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F6ABA484-2DAB-894E-9919-852B2881E2B1}" type="slidenum">
              <a:rPr lang="en-US"/>
              <a:pPr/>
              <a:t>‹#›</a:t>
            </a:fld>
            <a:endParaRPr lang="en-US"/>
          </a:p>
        </p:txBody>
      </p:sp>
    </p:spTree>
    <p:extLst>
      <p:ext uri="{BB962C8B-B14F-4D97-AF65-F5344CB8AC3E}">
        <p14:creationId xmlns:p14="http://schemas.microsoft.com/office/powerpoint/2010/main" val="240005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defRPr>
            </a:lvl1pPr>
          </a:lstStyle>
          <a:p>
            <a:fld id="{E60D2B11-2863-F849-A58D-816ED17C7365}" type="datetime1">
              <a:rPr lang="en-US"/>
              <a:pPr/>
              <a:t>16-05-25</a:t>
            </a:fld>
            <a:endParaRPr lang="en-US"/>
          </a:p>
        </p:txBody>
      </p:sp>
      <p:sp>
        <p:nvSpPr>
          <p:cNvPr id="3"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defRPr>
            </a:lvl1pPr>
          </a:lstStyle>
          <a:p>
            <a:endParaRPr lang="en-US"/>
          </a:p>
        </p:txBody>
      </p:sp>
      <p:sp>
        <p:nvSpPr>
          <p:cNvPr id="4"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defRPr>
            </a:lvl1pPr>
          </a:lstStyle>
          <a:p>
            <a:fld id="{D1597FFD-48E6-F64C-B173-DB18EAFA01F1}" type="slidenum">
              <a:rPr lang="en-US"/>
              <a:pPr/>
              <a:t>‹#›</a:t>
            </a:fld>
            <a:endParaRPr lang="en-US"/>
          </a:p>
        </p:txBody>
      </p:sp>
    </p:spTree>
    <p:extLst>
      <p:ext uri="{BB962C8B-B14F-4D97-AF65-F5344CB8AC3E}">
        <p14:creationId xmlns:p14="http://schemas.microsoft.com/office/powerpoint/2010/main" val="322615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overlay-rule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8100"/>
            <a:ext cx="9144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Overlay-FullBackground.jpg"/>
          <p:cNvPicPr>
            <a:picLocks noChangeAspect="1"/>
          </p:cNvPicPr>
          <p:nvPr/>
        </p:nvPicPr>
        <p:blipFill>
          <a:blip r:embed="rId3">
            <a:extLst>
              <a:ext uri="{28A0092B-C50C-407E-A947-70E740481C1C}">
                <a14:useLocalDpi xmlns:a14="http://schemas.microsoft.com/office/drawing/2010/main" val="0"/>
              </a:ext>
            </a:extLst>
          </a:blip>
          <a:srcRect t="23334"/>
          <a:stretch>
            <a:fillRect/>
          </a:stretch>
        </p:blipFill>
        <p:spPr bwMode="auto">
          <a:xfrm>
            <a:off x="0" y="1425575"/>
            <a:ext cx="91440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6" name="Date Placeholder 3"/>
          <p:cNvSpPr>
            <a:spLocks noGrp="1"/>
          </p:cNvSpPr>
          <p:nvPr>
            <p:ph type="dt" sz="half" idx="10"/>
          </p:nvPr>
        </p:nvSpPr>
        <p:spPr/>
        <p:txBody>
          <a:bodyPr/>
          <a:lstStyle>
            <a:lvl1pPr>
              <a:defRPr/>
            </a:lvl1pPr>
          </a:lstStyle>
          <a:p>
            <a:fld id="{5D872570-6313-0E4B-94D6-1CD88E5F50A9}" type="datetime1">
              <a:rPr lang="en-US"/>
              <a:pPr/>
              <a:t>16-05-25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FE410201-2EB7-1F4B-A111-AF4F7523E376}" type="slidenum">
              <a:rPr lang="en-US"/>
              <a:pPr/>
              <a:t>‹#›</a:t>
            </a:fld>
            <a:endParaRPr lang="en-US"/>
          </a:p>
        </p:txBody>
      </p:sp>
    </p:spTree>
    <p:extLst>
      <p:ext uri="{BB962C8B-B14F-4D97-AF65-F5344CB8AC3E}">
        <p14:creationId xmlns:p14="http://schemas.microsoft.com/office/powerpoint/2010/main" val="126762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r="14719"/>
          <a:stretch>
            <a:fillRect/>
          </a:stretch>
        </p:blipFill>
        <p:spPr bwMode="auto">
          <a:xfrm>
            <a:off x="0" y="4763"/>
            <a:ext cx="779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overlay-ruleShadow.png"/>
          <p:cNvPicPr>
            <a:picLocks noChangeAspect="1"/>
          </p:cNvPicPr>
          <p:nvPr/>
        </p:nvPicPr>
        <p:blipFill>
          <a:blip r:embed="rId3">
            <a:extLst>
              <a:ext uri="{28A0092B-C50C-407E-A947-70E740481C1C}">
                <a14:useLocalDpi xmlns:a14="http://schemas.microsoft.com/office/drawing/2010/main" val="0"/>
              </a:ext>
            </a:extLst>
          </a:blip>
          <a:srcRect r="25031"/>
          <a:stretch>
            <a:fillRect/>
          </a:stretch>
        </p:blipFill>
        <p:spPr bwMode="auto">
          <a:xfrm rot="5400000" flipH="1">
            <a:off x="4421981" y="3364707"/>
            <a:ext cx="68548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CA"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6"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a:lstStyle>
            <a:lvl1pPr>
              <a:defRPr>
                <a:solidFill>
                  <a:schemeClr val="tx1"/>
                </a:solidFill>
              </a:defRPr>
            </a:lvl1pPr>
          </a:lstStyle>
          <a:p>
            <a:fld id="{51DA2088-0D7E-3343-BAB3-FFDBA5D4F4BD}" type="datetime1">
              <a:rPr lang="en-US"/>
              <a:pPr/>
              <a:t>16-05-25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7604225-019E-E34E-B916-38A974C53831}" type="slidenum">
              <a:rPr lang="en-US"/>
              <a:pPr/>
              <a:t>‹#›</a:t>
            </a:fld>
            <a:endParaRPr lang="en-US"/>
          </a:p>
        </p:txBody>
      </p:sp>
    </p:spTree>
    <p:extLst>
      <p:ext uri="{BB962C8B-B14F-4D97-AF65-F5344CB8AC3E}">
        <p14:creationId xmlns:p14="http://schemas.microsoft.com/office/powerpoint/2010/main" val="308399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overlay-rule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8100"/>
            <a:ext cx="9144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Overlay-FullBackground.jpg"/>
          <p:cNvPicPr>
            <a:picLocks noChangeAspect="1"/>
          </p:cNvPicPr>
          <p:nvPr/>
        </p:nvPicPr>
        <p:blipFill>
          <a:blip r:embed="rId3">
            <a:extLst>
              <a:ext uri="{28A0092B-C50C-407E-A947-70E740481C1C}">
                <a14:useLocalDpi xmlns:a14="http://schemas.microsoft.com/office/drawing/2010/main" val="0"/>
              </a:ext>
            </a:extLst>
          </a:blip>
          <a:srcRect t="23334"/>
          <a:stretch>
            <a:fillRect/>
          </a:stretch>
        </p:blipFill>
        <p:spPr bwMode="auto">
          <a:xfrm>
            <a:off x="0" y="1425575"/>
            <a:ext cx="91440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6" name="Date Placeholder 3"/>
          <p:cNvSpPr>
            <a:spLocks noGrp="1"/>
          </p:cNvSpPr>
          <p:nvPr>
            <p:ph type="dt" sz="half" idx="10"/>
          </p:nvPr>
        </p:nvSpPr>
        <p:spPr/>
        <p:txBody>
          <a:bodyPr/>
          <a:lstStyle>
            <a:lvl1pPr>
              <a:defRPr/>
            </a:lvl1pPr>
          </a:lstStyle>
          <a:p>
            <a:fld id="{BCFEE4F2-C67E-094A-8583-3300A815128B}" type="datetime1">
              <a:rPr lang="en-US"/>
              <a:pPr/>
              <a:t>16-05-25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0796DCF-5317-254A-915E-4F724CC93BFA}" type="slidenum">
              <a:rPr lang="en-US"/>
              <a:pPr/>
              <a:t>‹#›</a:t>
            </a:fld>
            <a:endParaRPr lang="en-US"/>
          </a:p>
        </p:txBody>
      </p:sp>
    </p:spTree>
    <p:extLst>
      <p:ext uri="{BB962C8B-B14F-4D97-AF65-F5344CB8AC3E}">
        <p14:creationId xmlns:p14="http://schemas.microsoft.com/office/powerpoint/2010/main" val="397309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5"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t="50000"/>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overlay-rul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03588"/>
            <a:ext cx="914400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9463" y="789081"/>
            <a:ext cx="7583488" cy="1470025"/>
          </a:xfrm>
        </p:spPr>
        <p:txBody>
          <a:bodyPr/>
          <a:lstStyle/>
          <a:p>
            <a:r>
              <a:rPr lang="en-CA"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rtlCol="0"/>
          <a:lstStyle>
            <a:lvl1pPr marL="0" indent="0" algn="ctr">
              <a:buNone/>
              <a:defRPr sz="1600">
                <a:solidFill>
                  <a:schemeClr val="tx1"/>
                </a:solidFill>
              </a:defRPr>
            </a:lvl1pPr>
          </a:lstStyle>
          <a:p>
            <a:pPr lvl="0"/>
            <a:r>
              <a:rPr lang="en-CA" noProof="0" smtClean="0"/>
              <a:t>Click icon to add picture</a:t>
            </a:r>
            <a:endParaRPr noProof="0"/>
          </a:p>
        </p:txBody>
      </p:sp>
      <p:sp>
        <p:nvSpPr>
          <p:cNvPr id="7" name="Date Placeholder 3"/>
          <p:cNvSpPr>
            <a:spLocks noGrp="1"/>
          </p:cNvSpPr>
          <p:nvPr>
            <p:ph type="dt" sz="half" idx="14"/>
          </p:nvPr>
        </p:nvSpPr>
        <p:spPr/>
        <p:txBody>
          <a:bodyPr/>
          <a:lstStyle>
            <a:lvl1pPr>
              <a:defRPr/>
            </a:lvl1pPr>
          </a:lstStyle>
          <a:p>
            <a:fld id="{E1F5F59D-9036-4B42-A11A-783AA3075A92}" type="datetime1">
              <a:rPr lang="en-US"/>
              <a:pPr/>
              <a:t>16-05-25</a:t>
            </a:fld>
            <a:endParaRPr lang="en-US"/>
          </a:p>
        </p:txBody>
      </p:sp>
      <p:sp>
        <p:nvSpPr>
          <p:cNvPr id="8" name="Footer Placeholder 4"/>
          <p:cNvSpPr>
            <a:spLocks noGrp="1"/>
          </p:cNvSpPr>
          <p:nvPr>
            <p:ph type="ftr" sz="quarter" idx="15"/>
          </p:nvPr>
        </p:nvSpPr>
        <p:spPr/>
        <p:txBody>
          <a:bodyPr/>
          <a:lstStyle>
            <a:lvl1pPr>
              <a:defRPr/>
            </a:lvl1pPr>
          </a:lstStyle>
          <a:p>
            <a:endParaRPr lang="en-US"/>
          </a:p>
        </p:txBody>
      </p:sp>
      <p:sp>
        <p:nvSpPr>
          <p:cNvPr id="9" name="Slide Number Placeholder 5"/>
          <p:cNvSpPr>
            <a:spLocks noGrp="1"/>
          </p:cNvSpPr>
          <p:nvPr>
            <p:ph type="sldNum" sz="quarter" idx="16"/>
          </p:nvPr>
        </p:nvSpPr>
        <p:spPr/>
        <p:txBody>
          <a:bodyPr/>
          <a:lstStyle>
            <a:lvl1pPr>
              <a:defRPr/>
            </a:lvl1pPr>
          </a:lstStyle>
          <a:p>
            <a:fld id="{C592ADF5-0142-4D4C-A3BA-CECF77AD436F}" type="slidenum">
              <a:rPr lang="en-US"/>
              <a:pPr/>
              <a:t>‹#›</a:t>
            </a:fld>
            <a:endParaRPr lang="en-US"/>
          </a:p>
        </p:txBody>
      </p:sp>
    </p:spTree>
    <p:extLst>
      <p:ext uri="{BB962C8B-B14F-4D97-AF65-F5344CB8AC3E}">
        <p14:creationId xmlns:p14="http://schemas.microsoft.com/office/powerpoint/2010/main" val="216765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overlay-rule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6588"/>
            <a:ext cx="914400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Overlay-FullBackground.jpg"/>
          <p:cNvPicPr>
            <a:picLocks noChangeAspect="1"/>
          </p:cNvPicPr>
          <p:nvPr/>
        </p:nvPicPr>
        <p:blipFill>
          <a:blip r:embed="rId3">
            <a:extLst>
              <a:ext uri="{28A0092B-C50C-407E-A947-70E740481C1C}">
                <a14:useLocalDpi xmlns:a14="http://schemas.microsoft.com/office/drawing/2010/main" val="0"/>
              </a:ext>
            </a:extLst>
          </a:blip>
          <a:srcRect t="66667"/>
          <a:stretch>
            <a:fillRect/>
          </a:stretch>
        </p:blipFill>
        <p:spPr bwMode="auto">
          <a:xfrm>
            <a:off x="0" y="4572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2971800"/>
            <a:ext cx="7583487" cy="1362075"/>
          </a:xfrm>
        </p:spPr>
        <p:txBody>
          <a:bodyPr anchor="b"/>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6" name="Date Placeholder 3"/>
          <p:cNvSpPr>
            <a:spLocks noGrp="1"/>
          </p:cNvSpPr>
          <p:nvPr>
            <p:ph type="dt" sz="half" idx="10"/>
          </p:nvPr>
        </p:nvSpPr>
        <p:spPr/>
        <p:txBody>
          <a:bodyPr/>
          <a:lstStyle>
            <a:lvl1pPr>
              <a:defRPr/>
            </a:lvl1pPr>
          </a:lstStyle>
          <a:p>
            <a:fld id="{BFB2931C-BE76-954F-B27E-FA1507D1BFBB}" type="datetime1">
              <a:rPr lang="en-US"/>
              <a:pPr/>
              <a:t>16-05-25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47AA2658-B0EC-EB49-A2FA-D2CED0C4D605}" type="slidenum">
              <a:rPr lang="en-US"/>
              <a:pPr/>
              <a:t>‹#›</a:t>
            </a:fld>
            <a:endParaRPr lang="en-US"/>
          </a:p>
        </p:txBody>
      </p:sp>
    </p:spTree>
    <p:extLst>
      <p:ext uri="{BB962C8B-B14F-4D97-AF65-F5344CB8AC3E}">
        <p14:creationId xmlns:p14="http://schemas.microsoft.com/office/powerpoint/2010/main" val="1066454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overlay-rule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8100"/>
            <a:ext cx="9144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Overlay-FullBackground.jpg"/>
          <p:cNvPicPr>
            <a:picLocks noChangeAspect="1"/>
          </p:cNvPicPr>
          <p:nvPr/>
        </p:nvPicPr>
        <p:blipFill>
          <a:blip r:embed="rId3">
            <a:extLst>
              <a:ext uri="{28A0092B-C50C-407E-A947-70E740481C1C}">
                <a14:useLocalDpi xmlns:a14="http://schemas.microsoft.com/office/drawing/2010/main" val="0"/>
              </a:ext>
            </a:extLst>
          </a:blip>
          <a:srcRect t="23334"/>
          <a:stretch>
            <a:fillRect/>
          </a:stretch>
        </p:blipFill>
        <p:spPr bwMode="auto">
          <a:xfrm>
            <a:off x="0" y="1425575"/>
            <a:ext cx="91440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62753"/>
            <a:ext cx="7583488" cy="1283167"/>
          </a:xfrm>
        </p:spPr>
        <p:txBody>
          <a:bodyPr/>
          <a:lstStyle/>
          <a:p>
            <a:r>
              <a:rPr lang="en-CA"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796791" y="1828800"/>
            <a:ext cx="3566160" cy="42973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4"/>
          <p:cNvSpPr>
            <a:spLocks noGrp="1"/>
          </p:cNvSpPr>
          <p:nvPr>
            <p:ph type="dt" sz="half" idx="10"/>
          </p:nvPr>
        </p:nvSpPr>
        <p:spPr/>
        <p:txBody>
          <a:bodyPr/>
          <a:lstStyle>
            <a:lvl1pPr>
              <a:defRPr/>
            </a:lvl1pPr>
          </a:lstStyle>
          <a:p>
            <a:fld id="{56506366-1EF0-4547-A993-D1FA0E9B7B90}" type="datetime1">
              <a:rPr lang="en-US"/>
              <a:pPr/>
              <a:t>16-05-25</a:t>
            </a:fld>
            <a:endParaRPr lang="en-US"/>
          </a:p>
        </p:txBody>
      </p:sp>
      <p:sp>
        <p:nvSpPr>
          <p:cNvPr id="8" name="Footer Placeholder 5"/>
          <p:cNvSpPr>
            <a:spLocks noGrp="1"/>
          </p:cNvSpPr>
          <p:nvPr>
            <p:ph type="ftr" sz="quarter" idx="11"/>
          </p:nvPr>
        </p:nvSpPr>
        <p:spPr/>
        <p:txBody>
          <a:bodyPr/>
          <a:lstStyle>
            <a:lvl1pPr>
              <a:defRPr/>
            </a:lvl1pPr>
          </a:lstStyle>
          <a:p>
            <a:endParaRPr lang="en-US"/>
          </a:p>
        </p:txBody>
      </p:sp>
      <p:sp>
        <p:nvSpPr>
          <p:cNvPr id="9" name="Slide Number Placeholder 6"/>
          <p:cNvSpPr>
            <a:spLocks noGrp="1"/>
          </p:cNvSpPr>
          <p:nvPr>
            <p:ph type="sldNum" sz="quarter" idx="12"/>
          </p:nvPr>
        </p:nvSpPr>
        <p:spPr/>
        <p:txBody>
          <a:bodyPr/>
          <a:lstStyle>
            <a:lvl1pPr>
              <a:defRPr/>
            </a:lvl1pPr>
          </a:lstStyle>
          <a:p>
            <a:fld id="{D0DC61BC-78B1-B14C-AB00-DF024AA56A32}" type="slidenum">
              <a:rPr lang="en-US"/>
              <a:pPr/>
              <a:t>‹#›</a:t>
            </a:fld>
            <a:endParaRPr lang="en-US"/>
          </a:p>
        </p:txBody>
      </p:sp>
    </p:spTree>
    <p:extLst>
      <p:ext uri="{BB962C8B-B14F-4D97-AF65-F5344CB8AC3E}">
        <p14:creationId xmlns:p14="http://schemas.microsoft.com/office/powerpoint/2010/main" val="345366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8100"/>
            <a:ext cx="9144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Overlay-FullBackground.jpg"/>
          <p:cNvPicPr>
            <a:picLocks noChangeAspect="1"/>
          </p:cNvPicPr>
          <p:nvPr/>
        </p:nvPicPr>
        <p:blipFill>
          <a:blip r:embed="rId3">
            <a:extLst>
              <a:ext uri="{28A0092B-C50C-407E-A947-70E740481C1C}">
                <a14:useLocalDpi xmlns:a14="http://schemas.microsoft.com/office/drawing/2010/main" val="0"/>
              </a:ext>
            </a:extLst>
          </a:blip>
          <a:srcRect t="23334"/>
          <a:stretch>
            <a:fillRect/>
          </a:stretch>
        </p:blipFill>
        <p:spPr bwMode="auto">
          <a:xfrm>
            <a:off x="0" y="1425575"/>
            <a:ext cx="91440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62753"/>
            <a:ext cx="7583488" cy="1283167"/>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79463" y="2393576"/>
            <a:ext cx="3566160" cy="3732585"/>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96791" y="2393576"/>
            <a:ext cx="3566160" cy="3732585"/>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9" name="Date Placeholder 6"/>
          <p:cNvSpPr>
            <a:spLocks noGrp="1"/>
          </p:cNvSpPr>
          <p:nvPr>
            <p:ph type="dt" sz="half" idx="10"/>
          </p:nvPr>
        </p:nvSpPr>
        <p:spPr/>
        <p:txBody>
          <a:bodyPr/>
          <a:lstStyle>
            <a:lvl1pPr>
              <a:defRPr/>
            </a:lvl1pPr>
          </a:lstStyle>
          <a:p>
            <a:fld id="{EF246BF1-32BF-2446-936A-872F88F61F09}" type="datetime1">
              <a:rPr lang="en-US"/>
              <a:pPr/>
              <a:t>16-05-25</a:t>
            </a:fld>
            <a:endParaRPr lang="en-US"/>
          </a:p>
        </p:txBody>
      </p:sp>
      <p:sp>
        <p:nvSpPr>
          <p:cNvPr id="10" name="Footer Placeholder 7"/>
          <p:cNvSpPr>
            <a:spLocks noGrp="1"/>
          </p:cNvSpPr>
          <p:nvPr>
            <p:ph type="ftr" sz="quarter" idx="11"/>
          </p:nvPr>
        </p:nvSpPr>
        <p:spPr/>
        <p:txBody>
          <a:bodyPr/>
          <a:lstStyle>
            <a:lvl1pPr>
              <a:defRPr/>
            </a:lvl1pPr>
          </a:lstStyle>
          <a:p>
            <a:endParaRPr lang="en-US"/>
          </a:p>
        </p:txBody>
      </p:sp>
      <p:sp>
        <p:nvSpPr>
          <p:cNvPr id="11" name="Slide Number Placeholder 8"/>
          <p:cNvSpPr>
            <a:spLocks noGrp="1"/>
          </p:cNvSpPr>
          <p:nvPr>
            <p:ph type="sldNum" sz="quarter" idx="12"/>
          </p:nvPr>
        </p:nvSpPr>
        <p:spPr/>
        <p:txBody>
          <a:bodyPr/>
          <a:lstStyle>
            <a:lvl1pPr>
              <a:defRPr/>
            </a:lvl1pPr>
          </a:lstStyle>
          <a:p>
            <a:fld id="{B58067EC-44D7-964F-94C9-454F58E60747}" type="slidenum">
              <a:rPr lang="en-US"/>
              <a:pPr/>
              <a:t>‹#›</a:t>
            </a:fld>
            <a:endParaRPr lang="en-US"/>
          </a:p>
        </p:txBody>
      </p:sp>
    </p:spTree>
    <p:extLst>
      <p:ext uri="{BB962C8B-B14F-4D97-AF65-F5344CB8AC3E}">
        <p14:creationId xmlns:p14="http://schemas.microsoft.com/office/powerpoint/2010/main" val="129055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overlay-rule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8100"/>
            <a:ext cx="9144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Overlay-FullBackground.jpg"/>
          <p:cNvPicPr>
            <a:picLocks noChangeAspect="1"/>
          </p:cNvPicPr>
          <p:nvPr/>
        </p:nvPicPr>
        <p:blipFill>
          <a:blip r:embed="rId3">
            <a:extLst>
              <a:ext uri="{28A0092B-C50C-407E-A947-70E740481C1C}">
                <a14:useLocalDpi xmlns:a14="http://schemas.microsoft.com/office/drawing/2010/main" val="0"/>
              </a:ext>
            </a:extLst>
          </a:blip>
          <a:srcRect t="21046"/>
          <a:stretch>
            <a:fillRect/>
          </a:stretch>
        </p:blipFill>
        <p:spPr bwMode="auto">
          <a:xfrm>
            <a:off x="0" y="1447800"/>
            <a:ext cx="914400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CA" smtClean="0"/>
              <a:t>Click to edit Master title style</a:t>
            </a:r>
            <a:endParaRPr/>
          </a:p>
        </p:txBody>
      </p:sp>
      <p:sp>
        <p:nvSpPr>
          <p:cNvPr id="5" name="Date Placeholder 2"/>
          <p:cNvSpPr>
            <a:spLocks noGrp="1"/>
          </p:cNvSpPr>
          <p:nvPr>
            <p:ph type="dt" sz="half" idx="10"/>
          </p:nvPr>
        </p:nvSpPr>
        <p:spPr/>
        <p:txBody>
          <a:bodyPr/>
          <a:lstStyle>
            <a:lvl1pPr>
              <a:defRPr/>
            </a:lvl1pPr>
          </a:lstStyle>
          <a:p>
            <a:fld id="{0ECB8EE8-47E1-A34A-9B6F-CE700C828C0B}" type="datetime1">
              <a:rPr lang="en-US"/>
              <a:pPr/>
              <a:t>16-05-25</a:t>
            </a:fld>
            <a:endParaRPr lang="en-US"/>
          </a:p>
        </p:txBody>
      </p:sp>
      <p:sp>
        <p:nvSpPr>
          <p:cNvPr id="6" name="Footer Placeholder 3"/>
          <p:cNvSpPr>
            <a:spLocks noGrp="1"/>
          </p:cNvSpPr>
          <p:nvPr>
            <p:ph type="ftr" sz="quarter" idx="11"/>
          </p:nvPr>
        </p:nvSpPr>
        <p:spPr/>
        <p:txBody>
          <a:bodyPr/>
          <a:lstStyle>
            <a:lvl1pPr>
              <a:defRPr/>
            </a:lvl1pPr>
          </a:lstStyle>
          <a:p>
            <a:endParaRPr lang="en-US"/>
          </a:p>
        </p:txBody>
      </p:sp>
      <p:sp>
        <p:nvSpPr>
          <p:cNvPr id="7" name="Slide Number Placeholder 4"/>
          <p:cNvSpPr>
            <a:spLocks noGrp="1"/>
          </p:cNvSpPr>
          <p:nvPr>
            <p:ph type="sldNum" sz="quarter" idx="12"/>
          </p:nvPr>
        </p:nvSpPr>
        <p:spPr/>
        <p:txBody>
          <a:bodyPr/>
          <a:lstStyle>
            <a:lvl1pPr>
              <a:defRPr/>
            </a:lvl1pPr>
          </a:lstStyle>
          <a:p>
            <a:fld id="{B617B2AE-69C0-3544-ABBA-0F6C97A47CD1}" type="slidenum">
              <a:rPr lang="en-US"/>
              <a:pPr/>
              <a:t>‹#›</a:t>
            </a:fld>
            <a:endParaRPr lang="en-US"/>
          </a:p>
        </p:txBody>
      </p:sp>
    </p:spTree>
    <p:extLst>
      <p:ext uri="{BB962C8B-B14F-4D97-AF65-F5344CB8AC3E}">
        <p14:creationId xmlns:p14="http://schemas.microsoft.com/office/powerpoint/2010/main" val="152508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3948CD6D-F2C7-CF45-9B59-D83EE4CD92CB}" type="datetime1">
              <a:rPr lang="en-US"/>
              <a:pPr/>
              <a:t>16-05-25</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E512B164-FCD1-D741-B1CA-1ABEAB6BC158}" type="slidenum">
              <a:rPr lang="en-US"/>
              <a:pPr/>
              <a:t>‹#›</a:t>
            </a:fld>
            <a:endParaRPr lang="en-US"/>
          </a:p>
        </p:txBody>
      </p:sp>
    </p:spTree>
    <p:extLst>
      <p:ext uri="{BB962C8B-B14F-4D97-AF65-F5344CB8AC3E}">
        <p14:creationId xmlns:p14="http://schemas.microsoft.com/office/powerpoint/2010/main" val="88193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l="50000"/>
          <a:stretch>
            <a:fillRect/>
          </a:stretch>
        </p:blipFill>
        <p:spPr bwMode="auto">
          <a:xfrm>
            <a:off x="4572000" y="4763"/>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overlay-ruleShadow.png"/>
          <p:cNvPicPr>
            <a:picLocks noChangeAspect="1"/>
          </p:cNvPicPr>
          <p:nvPr/>
        </p:nvPicPr>
        <p:blipFill>
          <a:blip r:embed="rId3">
            <a:extLst>
              <a:ext uri="{28A0092B-C50C-407E-A947-70E740481C1C}">
                <a14:useLocalDpi xmlns:a14="http://schemas.microsoft.com/office/drawing/2010/main" val="0"/>
              </a:ext>
            </a:extLst>
          </a:blip>
          <a:srcRect r="25031"/>
          <a:stretch>
            <a:fillRect/>
          </a:stretch>
        </p:blipFill>
        <p:spPr bwMode="auto">
          <a:xfrm rot="16200000">
            <a:off x="1086644" y="3364706"/>
            <a:ext cx="68548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1752" y="273049"/>
            <a:ext cx="3962400" cy="1690221"/>
          </a:xfrm>
        </p:spPr>
        <p:txBody>
          <a:bodyPr anchor="b"/>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smtClean="0"/>
              <a:t>Click to edit Master title style</a:t>
            </a:r>
            <a:endParaRPr/>
          </a:p>
        </p:txBody>
      </p:sp>
      <p:sp>
        <p:nvSpPr>
          <p:cNvPr id="3" name="Content Placeholder 2"/>
          <p:cNvSpPr>
            <a:spLocks noGrp="1"/>
          </p:cNvSpPr>
          <p:nvPr>
            <p:ph idx="1"/>
          </p:nvPr>
        </p:nvSpPr>
        <p:spPr>
          <a:xfrm>
            <a:off x="4866401" y="273050"/>
            <a:ext cx="3959352" cy="5853113"/>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7" name="Date Placeholder 4"/>
          <p:cNvSpPr>
            <a:spLocks noGrp="1"/>
          </p:cNvSpPr>
          <p:nvPr>
            <p:ph type="dt" sz="half" idx="10"/>
          </p:nvPr>
        </p:nvSpPr>
        <p:spPr>
          <a:xfrm>
            <a:off x="2667000" y="6356350"/>
            <a:ext cx="1622425" cy="365125"/>
          </a:xfrm>
          <a:effectLst>
            <a:outerShdw blurRad="50800" dist="38100" dir="2700000" algn="tl" rotWithShape="0">
              <a:prstClr val="black">
                <a:alpha val="40000"/>
              </a:prstClr>
            </a:outerShdw>
          </a:effectLst>
        </p:spPr>
        <p:txBody>
          <a:bodyPr/>
          <a:lstStyle>
            <a:lvl1pPr>
              <a:defRPr>
                <a:solidFill>
                  <a:schemeClr val="tx1"/>
                </a:solidFill>
              </a:defRPr>
            </a:lvl1pPr>
          </a:lstStyle>
          <a:p>
            <a:fld id="{3D895082-DAAE-1846-82DD-5C0FBD6AE9CE}" type="datetime1">
              <a:rPr lang="en-US"/>
              <a:pPr/>
              <a:t>16-05-25</a:t>
            </a:fld>
            <a:endParaRPr lang="en-US"/>
          </a:p>
        </p:txBody>
      </p:sp>
      <p:sp>
        <p:nvSpPr>
          <p:cNvPr id="8" name="Footer Placeholder 5"/>
          <p:cNvSpPr>
            <a:spLocks noGrp="1"/>
          </p:cNvSpPr>
          <p:nvPr>
            <p:ph type="ftr" sz="quarter" idx="11"/>
          </p:nvPr>
        </p:nvSpPr>
        <p:spPr>
          <a:xfrm>
            <a:off x="241300" y="6356350"/>
            <a:ext cx="1892300" cy="365125"/>
          </a:xfrm>
          <a:effectLst>
            <a:outerShdw blurRad="50800" dist="38100" dir="2700000" algn="tl" rotWithShape="0">
              <a:prstClr val="black">
                <a:alpha val="40000"/>
              </a:prstClr>
            </a:outerShdw>
          </a:effectLst>
        </p:spPr>
        <p:txBody>
          <a:bodyPr/>
          <a:lstStyle>
            <a:lvl1pPr>
              <a:defRPr>
                <a:solidFill>
                  <a:schemeClr val="tx1"/>
                </a:solidFill>
              </a:defRPr>
            </a:lvl1pPr>
          </a:lstStyle>
          <a:p>
            <a:endParaRPr lang="en-US"/>
          </a:p>
        </p:txBody>
      </p:sp>
      <p:sp>
        <p:nvSpPr>
          <p:cNvPr id="9" name="Slide Number Placeholder 6"/>
          <p:cNvSpPr>
            <a:spLocks noGrp="1"/>
          </p:cNvSpPr>
          <p:nvPr>
            <p:ph type="sldNum" sz="quarter" idx="12"/>
          </p:nvPr>
        </p:nvSpPr>
        <p:spPr>
          <a:xfrm>
            <a:off x="1892300" y="5748338"/>
            <a:ext cx="762000" cy="576262"/>
          </a:xfrm>
        </p:spPr>
        <p:txBody>
          <a:bodyPr>
            <a:noAutofit/>
          </a:bodyPr>
          <a:lstStyle>
            <a:lvl1pPr>
              <a:defRPr sz="3600">
                <a:solidFill>
                  <a:schemeClr val="tx1"/>
                </a:solidFill>
                <a:latin typeface="Perpetua Titling MT" charset="0"/>
              </a:defRPr>
            </a:lvl1pPr>
          </a:lstStyle>
          <a:p>
            <a:fld id="{E5525E09-7ED9-014F-ADDE-72D5B12AC98B}" type="slidenum">
              <a:rPr lang="en-US"/>
              <a:pPr/>
              <a:t>‹#›</a:t>
            </a:fld>
            <a:endParaRPr lang="en-US"/>
          </a:p>
        </p:txBody>
      </p:sp>
    </p:spTree>
    <p:extLst>
      <p:ext uri="{BB962C8B-B14F-4D97-AF65-F5344CB8AC3E}">
        <p14:creationId xmlns:p14="http://schemas.microsoft.com/office/powerpoint/2010/main" val="34773864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3500"/>
            <a:ext cx="7583487" cy="1282700"/>
          </a:xfrm>
          <a:prstGeom prst="rect">
            <a:avLst/>
          </a:prstGeom>
        </p:spPr>
        <p:txBody>
          <a:bodyPr vert="horz" wrap="square" lIns="91440" tIns="45720" rIns="91440" bIns="45720" numCol="1" anchor="ctr" anchorCtr="0" compatLnSpc="1">
            <a:prstTxWarp prst="textNoShape">
              <a:avLst/>
            </a:prstTxWarp>
            <a:noAutofit/>
          </a:bodyPr>
          <a:lstStyle/>
          <a:p>
            <a:pPr lvl="0"/>
            <a:r>
              <a:rPr lang="en-CA"/>
              <a:t>Click to edit Master title style</a:t>
            </a:r>
            <a:endParaRPr lang="en-US"/>
          </a:p>
        </p:txBody>
      </p:sp>
      <p:sp>
        <p:nvSpPr>
          <p:cNvPr id="3" name="Text Placeholder 2"/>
          <p:cNvSpPr>
            <a:spLocks noGrp="1"/>
          </p:cNvSpPr>
          <p:nvPr>
            <p:ph type="body" idx="1"/>
          </p:nvPr>
        </p:nvSpPr>
        <p:spPr>
          <a:xfrm>
            <a:off x="779463" y="1828800"/>
            <a:ext cx="7583487" cy="4297363"/>
          </a:xfrm>
          <a:prstGeom prst="rect">
            <a:avLst/>
          </a:prstGeom>
        </p:spPr>
        <p:txBody>
          <a:bodyPr vert="horz" wrap="square" lIns="91440" tIns="45720" rIns="91440" bIns="45720" numCol="1" anchor="t" anchorCtr="0" compatLnSpc="1">
            <a:prstTxWarp prst="textNoShape">
              <a:avLst/>
            </a:prstTxWarp>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732588"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effectLst>
                  <a:outerShdw blurRad="38100" dist="38100" dir="2700000" algn="tl">
                    <a:srgbClr val="000000"/>
                  </a:outerShdw>
                </a:effectLst>
                <a:latin typeface="Calisto MT" charset="0"/>
              </a:defRPr>
            </a:lvl1pPr>
          </a:lstStyle>
          <a:p>
            <a:fld id="{3BAC12E1-0589-A742-9F3E-ACB50535EBE9}" type="datetime1">
              <a:rPr lang="en-US"/>
              <a:pPr/>
              <a:t>16-05-25</a:t>
            </a:fld>
            <a:endParaRPr lang="en-US"/>
          </a:p>
        </p:txBody>
      </p:sp>
      <p:sp>
        <p:nvSpPr>
          <p:cNvPr id="5" name="Footer Placeholder 4"/>
          <p:cNvSpPr>
            <a:spLocks noGrp="1"/>
          </p:cNvSpPr>
          <p:nvPr>
            <p:ph type="ftr" sz="quarter" idx="3"/>
          </p:nvPr>
        </p:nvSpPr>
        <p:spPr>
          <a:xfrm>
            <a:off x="2413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effectLst>
                  <a:outerShdw blurRad="38100" dist="38100" dir="2700000" algn="tl">
                    <a:srgbClr val="000000"/>
                  </a:outerShdw>
                </a:effectLst>
                <a:latin typeface="Calisto MT" charset="0"/>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2"/>
                </a:solidFill>
                <a:effectLst>
                  <a:outerShdw blurRad="38100" dist="38100" dir="2700000" algn="tl">
                    <a:srgbClr val="000000"/>
                  </a:outerShdw>
                </a:effectLst>
                <a:latin typeface="Calisto MT" charset="0"/>
              </a:defRPr>
            </a:lvl1pPr>
          </a:lstStyle>
          <a:p>
            <a:fld id="{19E87B64-1EFD-AB40-83B1-FC0833790337}"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Lst>
  <p:txStyles>
    <p:titleStyle>
      <a:lvl1pPr algn="ctr" rtl="0" eaLnBrk="0" fontAlgn="base" hangingPunct="0">
        <a:spcBef>
          <a:spcPct val="0"/>
        </a:spcBef>
        <a:spcAft>
          <a:spcPct val="0"/>
        </a:spcAft>
        <a:defRPr sz="4800" kern="1200">
          <a:solidFill>
            <a:schemeClr val="tx1"/>
          </a:solidFill>
          <a:effectLst>
            <a:outerShdw blurRad="50800" dist="12700" dir="2700000" sx="100500" sy="100500" algn="tl" rotWithShape="0">
              <a:prstClr val="black">
                <a:alpha val="60000"/>
              </a:prstClr>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800">
          <a:solidFill>
            <a:schemeClr val="tx1"/>
          </a:solidFill>
          <a:latin typeface="Perpetua Titling MT"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800">
          <a:solidFill>
            <a:schemeClr val="tx1"/>
          </a:solidFill>
          <a:latin typeface="Perpetua Titling MT"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800">
          <a:solidFill>
            <a:schemeClr val="tx1"/>
          </a:solidFill>
          <a:latin typeface="Perpetua Titling MT"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800">
          <a:solidFill>
            <a:schemeClr val="tx1"/>
          </a:solidFill>
          <a:latin typeface="Perpetua Titling MT" pitchFamily="-111" charset="0"/>
          <a:ea typeface="ＭＳ Ｐゴシック" pitchFamily="-111" charset="-128"/>
          <a:cs typeface="ＭＳ Ｐゴシック" pitchFamily="-111" charset="-128"/>
        </a:defRPr>
      </a:lvl5pPr>
      <a:lvl6pPr marL="457200" algn="ctr" rtl="0" fontAlgn="base">
        <a:spcBef>
          <a:spcPct val="0"/>
        </a:spcBef>
        <a:spcAft>
          <a:spcPct val="0"/>
        </a:spcAft>
        <a:defRPr sz="4800">
          <a:solidFill>
            <a:schemeClr val="tx1"/>
          </a:solidFill>
          <a:latin typeface="Perpetua Titling MT" pitchFamily="-111" charset="0"/>
          <a:ea typeface="ＭＳ Ｐゴシック" pitchFamily="-111" charset="-128"/>
          <a:cs typeface="ＭＳ Ｐゴシック" pitchFamily="-111" charset="-128"/>
        </a:defRPr>
      </a:lvl6pPr>
      <a:lvl7pPr marL="914400" algn="ctr" rtl="0" fontAlgn="base">
        <a:spcBef>
          <a:spcPct val="0"/>
        </a:spcBef>
        <a:spcAft>
          <a:spcPct val="0"/>
        </a:spcAft>
        <a:defRPr sz="4800">
          <a:solidFill>
            <a:schemeClr val="tx1"/>
          </a:solidFill>
          <a:latin typeface="Perpetua Titling MT"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800">
          <a:solidFill>
            <a:schemeClr val="tx1"/>
          </a:solidFill>
          <a:latin typeface="Perpetua Titling MT"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800">
          <a:solidFill>
            <a:schemeClr val="tx1"/>
          </a:solidFill>
          <a:latin typeface="Perpetua Titling MT" pitchFamily="-111" charset="0"/>
          <a:ea typeface="ＭＳ Ｐゴシック" pitchFamily="-111" charset="-128"/>
          <a:cs typeface="ＭＳ Ｐゴシック" pitchFamily="-111" charset="-128"/>
        </a:defRPr>
      </a:lvl9pPr>
    </p:titleStyle>
    <p:bodyStyle>
      <a:lvl1pPr marL="282575" indent="-282575" algn="l" rtl="0" eaLnBrk="0" fontAlgn="base" hangingPunct="0">
        <a:spcBef>
          <a:spcPts val="2000"/>
        </a:spcBef>
        <a:spcAft>
          <a:spcPct val="0"/>
        </a:spcAft>
        <a:buFont typeface="Calisto MT" charset="0"/>
        <a:buChar char="•"/>
        <a:defRPr sz="2400" kern="1200">
          <a:solidFill>
            <a:schemeClr val="bg2"/>
          </a:solidFill>
          <a:effectLst>
            <a:outerShdw blurRad="63500" dir="2700000" algn="tl" rotWithShape="0">
              <a:schemeClr val="tx1">
                <a:alpha val="40000"/>
              </a:schemeClr>
            </a:outerShdw>
          </a:effectLst>
          <a:latin typeface="+mn-lt"/>
          <a:ea typeface="ＭＳ Ｐゴシック" pitchFamily="-111" charset="-128"/>
          <a:cs typeface="ＭＳ Ｐゴシック" pitchFamily="-111" charset="-128"/>
        </a:defRPr>
      </a:lvl1pPr>
      <a:lvl2pPr marL="577850" indent="-295275" algn="l" rtl="0" eaLnBrk="0" fontAlgn="base" hangingPunct="0">
        <a:spcBef>
          <a:spcPts val="600"/>
        </a:spcBef>
        <a:spcAft>
          <a:spcPct val="0"/>
        </a:spcAft>
        <a:buClr>
          <a:srgbClr val="858585"/>
        </a:buClr>
        <a:buFont typeface="Calisto MT" charset="0"/>
        <a:buChar char="•"/>
        <a:defRPr sz="2200" kern="1200">
          <a:solidFill>
            <a:schemeClr val="bg2"/>
          </a:solidFill>
          <a:effectLst>
            <a:outerShdw blurRad="63500" dir="2700000" algn="tl" rotWithShape="0">
              <a:schemeClr val="tx1">
                <a:alpha val="40000"/>
              </a:schemeClr>
            </a:outerShdw>
          </a:effectLst>
          <a:latin typeface="+mn-lt"/>
          <a:ea typeface="ＭＳ Ｐゴシック" pitchFamily="-111" charset="-128"/>
          <a:cs typeface="+mn-cs"/>
        </a:defRPr>
      </a:lvl2pPr>
      <a:lvl3pPr marL="860425" indent="-282575" algn="l" rtl="0" eaLnBrk="0" fontAlgn="base" hangingPunct="0">
        <a:spcBef>
          <a:spcPts val="600"/>
        </a:spcBef>
        <a:spcAft>
          <a:spcPct val="0"/>
        </a:spcAft>
        <a:buFont typeface="Calisto MT" charset="0"/>
        <a:buChar char="•"/>
        <a:defRPr sz="2000" kern="1200">
          <a:solidFill>
            <a:schemeClr val="bg2"/>
          </a:solidFill>
          <a:effectLst>
            <a:outerShdw blurRad="63500" dir="2700000" algn="tl" rotWithShape="0">
              <a:schemeClr val="tx1">
                <a:alpha val="40000"/>
              </a:schemeClr>
            </a:outerShdw>
          </a:effectLst>
          <a:latin typeface="+mn-lt"/>
          <a:ea typeface="ＭＳ Ｐゴシック" pitchFamily="-111" charset="-128"/>
          <a:cs typeface="+mn-cs"/>
        </a:defRPr>
      </a:lvl3pPr>
      <a:lvl4pPr marL="1143000" indent="-282575" algn="l" rtl="0" eaLnBrk="0" fontAlgn="base" hangingPunct="0">
        <a:spcBef>
          <a:spcPts val="600"/>
        </a:spcBef>
        <a:spcAft>
          <a:spcPct val="0"/>
        </a:spcAft>
        <a:buClr>
          <a:srgbClr val="858585"/>
        </a:buClr>
        <a:buFont typeface="Calisto MT" charset="0"/>
        <a:buChar char="•"/>
        <a:defRPr kern="1200">
          <a:solidFill>
            <a:schemeClr val="bg2"/>
          </a:solidFill>
          <a:effectLst>
            <a:outerShdw blurRad="63500" dir="2700000" algn="tl" rotWithShape="0">
              <a:schemeClr val="tx1">
                <a:alpha val="40000"/>
              </a:schemeClr>
            </a:outerShdw>
          </a:effectLst>
          <a:latin typeface="+mn-lt"/>
          <a:ea typeface="ＭＳ Ｐゴシック" pitchFamily="-111" charset="-128"/>
          <a:cs typeface="+mn-cs"/>
        </a:defRPr>
      </a:lvl4pPr>
      <a:lvl5pPr marL="1425575" indent="-282575" algn="l" rtl="0" eaLnBrk="0" fontAlgn="base" hangingPunct="0">
        <a:spcBef>
          <a:spcPts val="600"/>
        </a:spcBef>
        <a:spcAft>
          <a:spcPct val="0"/>
        </a:spcAft>
        <a:buFont typeface="Calisto MT" charset="0"/>
        <a:buChar char="•"/>
        <a:defRPr kern="1200">
          <a:solidFill>
            <a:schemeClr val="bg2"/>
          </a:solidFill>
          <a:effectLst>
            <a:outerShdw blurRad="63500" dir="2700000" algn="tl" rotWithShape="0">
              <a:schemeClr val="tx1">
                <a:alpha val="40000"/>
              </a:schemeClr>
            </a:outerShdw>
          </a:effectLst>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Y2IcmLkuhG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0.png"/><Relationship Id="rId1" Type="http://schemas.microsoft.com/office/2007/relationships/media" Target="\Users\teacher\Desktop\video\30\born%20in%20usa.mp4" TargetMode="External"/><Relationship Id="rId2" Type="http://schemas.openxmlformats.org/officeDocument/2006/relationships/video" Target="\Users\teacher\Desktop\video\30\born%20in%20usa.mp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aoXySB-WlZ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3" y="1917700"/>
            <a:ext cx="7583487" cy="1470025"/>
          </a:xfrm>
        </p:spPr>
        <p:txBody>
          <a:bodyPr/>
          <a:lstStyle/>
          <a:p>
            <a:pPr eaLnBrk="1" hangingPunct="1"/>
            <a:r>
              <a:rPr lang="en-US">
                <a:effectLst>
                  <a:outerShdw blurRad="38100" dist="38100" dir="2700000" algn="tl">
                    <a:srgbClr val="000000"/>
                  </a:outerShdw>
                </a:effectLst>
                <a:latin typeface="Perpetua Titling MT" charset="0"/>
                <a:ea typeface="ＭＳ Ｐゴシック" charset="0"/>
                <a:cs typeface="ＭＳ Ｐゴシック" charset="0"/>
              </a:rPr>
              <a:t>Proxy Wars</a:t>
            </a:r>
          </a:p>
        </p:txBody>
      </p:sp>
      <p:sp>
        <p:nvSpPr>
          <p:cNvPr id="3" name="Subtitle 2"/>
          <p:cNvSpPr>
            <a:spLocks noGrp="1"/>
          </p:cNvSpPr>
          <p:nvPr>
            <p:ph type="subTitle" idx="1"/>
          </p:nvPr>
        </p:nvSpPr>
        <p:spPr>
          <a:xfrm>
            <a:off x="779463" y="3478213"/>
            <a:ext cx="7583487" cy="1752600"/>
          </a:xfrm>
        </p:spPr>
        <p:txBody>
          <a:bodyPr/>
          <a:lstStyle/>
          <a:p>
            <a:pPr eaLnBrk="1" hangingPunct="1"/>
            <a:r>
              <a:rPr lang="en-US" sz="2400" dirty="0" smtClean="0">
                <a:effectLst>
                  <a:outerShdw blurRad="38100" dist="38100" dir="2700000" algn="tl">
                    <a:srgbClr val="000000"/>
                  </a:outerShdw>
                </a:effectLst>
                <a:latin typeface="Calisto MT" charset="0"/>
                <a:ea typeface="ＭＳ Ｐゴシック" charset="0"/>
                <a:cs typeface="ＭＳ Ｐゴシック" charset="0"/>
              </a:rPr>
              <a:t>A war in which the Cold War superpowers (the US and USSR) supported opposing sides or fought directly against the side supported by the rival superpower.</a:t>
            </a:r>
          </a:p>
          <a:p>
            <a:pPr eaLnBrk="1" hangingPunct="1"/>
            <a:endParaRPr lang="en-US" dirty="0">
              <a:effectLst>
                <a:outerShdw blurRad="38100" dist="38100" dir="2700000" algn="tl">
                  <a:srgbClr val="000000"/>
                </a:outerShdw>
              </a:effectLst>
              <a:latin typeface="Calisto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3500"/>
            <a:ext cx="7583487" cy="1460500"/>
          </a:xfrm>
        </p:spPr>
        <p:txBody>
          <a:bodyPr/>
          <a:lstStyle/>
          <a:p>
            <a:pPr eaLnBrk="1" hangingPunct="1"/>
            <a:r>
              <a:rPr lang="en-US" b="1" u="sng">
                <a:effectLst>
                  <a:outerShdw blurRad="38100" dist="38100" dir="2700000" algn="tl">
                    <a:srgbClr val="000000"/>
                  </a:outerShdw>
                </a:effectLst>
                <a:latin typeface="Perpetua Titling MT" charset="0"/>
                <a:ea typeface="ＭＳ Ｐゴシック" charset="0"/>
                <a:cs typeface="ＭＳ Ｐゴシック" charset="0"/>
              </a:rPr>
              <a:t>INDEPENDENCE AND CONTAINMENT</a:t>
            </a:r>
          </a:p>
        </p:txBody>
      </p:sp>
      <p:sp>
        <p:nvSpPr>
          <p:cNvPr id="3" name="Content Placeholder 2"/>
          <p:cNvSpPr>
            <a:spLocks noGrp="1"/>
          </p:cNvSpPr>
          <p:nvPr>
            <p:ph idx="1"/>
          </p:nvPr>
        </p:nvSpPr>
        <p:spPr>
          <a:xfrm>
            <a:off x="779463" y="1828800"/>
            <a:ext cx="7983537" cy="5029200"/>
          </a:xfrm>
        </p:spPr>
        <p:txBody>
          <a:bodyPr/>
          <a:lstStyle/>
          <a:p>
            <a:pPr eaLnBrk="1" hangingPunct="1"/>
            <a:r>
              <a:rPr lang="en-US">
                <a:effectLst>
                  <a:outerShdw blurRad="38100" dist="38100" dir="2700000" algn="tl">
                    <a:srgbClr val="000000"/>
                  </a:outerShdw>
                </a:effectLst>
                <a:latin typeface="Calisto MT" charset="0"/>
                <a:ea typeface="ＭＳ Ｐゴシック" charset="0"/>
                <a:cs typeface="ＭＳ Ｐゴシック" charset="0"/>
              </a:rPr>
              <a:t>1956 Elections for unified government prevented because of fears of communist takeover </a:t>
            </a:r>
          </a:p>
          <a:p>
            <a:pPr lvl="1" eaLnBrk="1" hangingPunct="1"/>
            <a:r>
              <a:rPr lang="en-US">
                <a:effectLst>
                  <a:outerShdw blurRad="38100" dist="38100" dir="2700000" algn="tl">
                    <a:srgbClr val="000000"/>
                  </a:outerShdw>
                </a:effectLst>
                <a:latin typeface="Calisto MT" charset="0"/>
                <a:ea typeface="ＭＳ Ｐゴシック" charset="0"/>
              </a:rPr>
              <a:t>1957 Ho Chi Minh uses sabotage and terrorism to attempt to control Vietnam (Vietcong)</a:t>
            </a:r>
          </a:p>
          <a:p>
            <a:pPr eaLnBrk="1" hangingPunct="1"/>
            <a:r>
              <a:rPr lang="en-US">
                <a:effectLst>
                  <a:outerShdw blurRad="38100" dist="38100" dir="2700000" algn="tl">
                    <a:srgbClr val="000000"/>
                  </a:outerShdw>
                </a:effectLst>
                <a:latin typeface="Calisto MT" charset="0"/>
                <a:ea typeface="ＭＳ Ｐゴシック" charset="0"/>
                <a:cs typeface="ＭＳ Ｐゴシック" charset="0"/>
              </a:rPr>
              <a:t>President Eisenhower: Domino Theory </a:t>
            </a:r>
          </a:p>
          <a:p>
            <a:pPr lvl="1" eaLnBrk="1" hangingPunct="1"/>
            <a:r>
              <a:rPr lang="en-US">
                <a:effectLst>
                  <a:outerShdw blurRad="38100" dist="38100" dir="2700000" algn="tl">
                    <a:srgbClr val="000000"/>
                  </a:outerShdw>
                </a:effectLst>
                <a:latin typeface="Calisto MT" charset="0"/>
                <a:ea typeface="ＭＳ Ｐゴシック" charset="0"/>
              </a:rPr>
              <a:t>US afraid if one country fell to communism, other south-east Asian nations would fall </a:t>
            </a:r>
          </a:p>
          <a:p>
            <a:pPr lvl="2" eaLnBrk="1" hangingPunct="1"/>
            <a:r>
              <a:rPr lang="en-US">
                <a:effectLst>
                  <a:outerShdw blurRad="38100" dist="38100" dir="2700000" algn="tl">
                    <a:srgbClr val="000000"/>
                  </a:outerShdw>
                </a:effectLst>
                <a:latin typeface="Calisto MT" charset="0"/>
                <a:ea typeface="ＭＳ Ｐゴシック" charset="0"/>
              </a:rPr>
              <a:t>Eastern Europe fell to Russia, Asia would fall to China</a:t>
            </a:r>
          </a:p>
          <a:p>
            <a:pPr lvl="1" eaLnBrk="1" hangingPunct="1"/>
            <a:r>
              <a:rPr lang="en-US">
                <a:effectLst>
                  <a:outerShdw blurRad="38100" dist="38100" dir="2700000" algn="tl">
                    <a:srgbClr val="000000"/>
                  </a:outerShdw>
                </a:effectLst>
                <a:latin typeface="Calisto MT" charset="0"/>
                <a:ea typeface="ＭＳ Ｐゴシック" charset="0"/>
              </a:rPr>
              <a:t>= money, weapons and soldiers used to train South Vietnamese, eventually US starts to fight directly</a:t>
            </a:r>
          </a:p>
          <a:p>
            <a:pPr eaLnBrk="1" hangingPunct="1"/>
            <a:r>
              <a:rPr lang="en-US">
                <a:effectLst>
                  <a:outerShdw blurRad="38100" dist="38100" dir="2700000" algn="tl">
                    <a:srgbClr val="000000"/>
                  </a:outerShdw>
                </a:effectLst>
                <a:latin typeface="Calisto MT" charset="0"/>
                <a:ea typeface="ＭＳ Ｐゴシック" charset="0"/>
                <a:cs typeface="ＭＳ Ｐゴシック" charset="0"/>
              </a:rPr>
              <a:t>Russia and China responded by supporting the North</a:t>
            </a:r>
          </a:p>
          <a:p>
            <a:pPr eaLnBrk="1" hangingPunct="1"/>
            <a:endParaRPr lang="en-US">
              <a:effectLst>
                <a:outerShdw blurRad="38100" dist="38100" dir="2700000" algn="tl">
                  <a:srgbClr val="000000"/>
                </a:outerShdw>
              </a:effectLst>
              <a:latin typeface="Calisto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5400"/>
            <a:ext cx="7583487" cy="1803400"/>
          </a:xfrm>
        </p:spPr>
        <p:txBody>
          <a:bodyPr/>
          <a:lstStyle/>
          <a:p>
            <a:pPr eaLnBrk="1" hangingPunct="1"/>
            <a:r>
              <a:rPr lang="en-US" sz="4400" b="1" u="sng">
                <a:effectLst>
                  <a:outerShdw blurRad="38100" dist="38100" dir="2700000" algn="tl">
                    <a:srgbClr val="000000"/>
                  </a:outerShdw>
                </a:effectLst>
                <a:latin typeface="Perpetua Titling MT" charset="0"/>
                <a:ea typeface="ＭＳ Ｐゴシック" charset="0"/>
                <a:cs typeface="ＭＳ Ｐゴシック" charset="0"/>
              </a:rPr>
              <a:t>The Vietnam War (1957?-1975)</a:t>
            </a:r>
            <a:r>
              <a:rPr lang="en-US" b="1" u="sng">
                <a:effectLst>
                  <a:outerShdw blurRad="38100" dist="38100" dir="2700000" algn="tl">
                    <a:srgbClr val="000000"/>
                  </a:outerShdw>
                </a:effectLst>
                <a:latin typeface="Perpetua Titling MT" charset="0"/>
                <a:ea typeface="ＭＳ Ｐゴシック" charset="0"/>
                <a:cs typeface="ＭＳ Ｐゴシック" charset="0"/>
              </a:rPr>
              <a:t/>
            </a:r>
            <a:br>
              <a:rPr lang="en-US" b="1" u="sng">
                <a:effectLst>
                  <a:outerShdw blurRad="38100" dist="38100" dir="2700000" algn="tl">
                    <a:srgbClr val="000000"/>
                  </a:outerShdw>
                </a:effectLst>
                <a:latin typeface="Perpetua Titling MT" charset="0"/>
                <a:ea typeface="ＭＳ Ｐゴシック" charset="0"/>
                <a:cs typeface="ＭＳ Ｐゴシック" charset="0"/>
              </a:rPr>
            </a:br>
            <a:endParaRPr lang="en-US">
              <a:effectLst>
                <a:outerShdw blurRad="38100" dist="38100" dir="2700000" algn="tl">
                  <a:srgbClr val="000000"/>
                </a:outerShdw>
              </a:effectLst>
              <a:latin typeface="Perpetua Titling MT" charset="0"/>
              <a:ea typeface="ＭＳ Ｐゴシック" charset="0"/>
              <a:cs typeface="ＭＳ Ｐゴシック" charset="0"/>
            </a:endParaRPr>
          </a:p>
        </p:txBody>
      </p:sp>
      <p:sp>
        <p:nvSpPr>
          <p:cNvPr id="3" name="Content Placeholder 2"/>
          <p:cNvSpPr>
            <a:spLocks noGrp="1"/>
          </p:cNvSpPr>
          <p:nvPr>
            <p:ph idx="1"/>
          </p:nvPr>
        </p:nvSpPr>
        <p:spPr>
          <a:xfrm>
            <a:off x="381000" y="1447800"/>
            <a:ext cx="8458200" cy="5181600"/>
          </a:xfrm>
        </p:spPr>
        <p:txBody>
          <a:bodyPr/>
          <a:lstStyle/>
          <a:p>
            <a:pPr eaLnBrk="1" hangingPunct="1">
              <a:lnSpc>
                <a:spcPct val="80000"/>
              </a:lnSpc>
            </a:pPr>
            <a:r>
              <a:rPr lang="en-US" sz="2200" dirty="0">
                <a:effectLst>
                  <a:outerShdw blurRad="38100" dist="38100" dir="2700000" algn="tl">
                    <a:srgbClr val="000000"/>
                  </a:outerShdw>
                </a:effectLst>
                <a:latin typeface="Calisto MT" charset="0"/>
                <a:ea typeface="ＭＳ Ｐゴシック" charset="0"/>
                <a:cs typeface="ＭＳ Ｐゴシック" charset="0"/>
              </a:rPr>
              <a:t>Guerilla warfare was main tactic </a:t>
            </a:r>
          </a:p>
          <a:p>
            <a:pPr lvl="1" eaLnBrk="1" hangingPunct="1">
              <a:lnSpc>
                <a:spcPct val="80000"/>
              </a:lnSpc>
            </a:pPr>
            <a:r>
              <a:rPr lang="en-US" sz="2000" dirty="0">
                <a:effectLst>
                  <a:outerShdw blurRad="38100" dist="38100" dir="2700000" algn="tl">
                    <a:srgbClr val="000000"/>
                  </a:outerShdw>
                </a:effectLst>
                <a:latin typeface="Calisto MT" charset="0"/>
                <a:ea typeface="ＭＳ Ｐゴシック" charset="0"/>
              </a:rPr>
              <a:t>USA became frustrated and began using Agent Orange / Napalm</a:t>
            </a:r>
          </a:p>
          <a:p>
            <a:pPr lvl="1" eaLnBrk="1" hangingPunct="1">
              <a:lnSpc>
                <a:spcPct val="80000"/>
              </a:lnSpc>
            </a:pPr>
            <a:r>
              <a:rPr lang="en-US" sz="2000" dirty="0">
                <a:effectLst>
                  <a:outerShdw blurRad="38100" dist="38100" dir="2700000" algn="tl">
                    <a:srgbClr val="000000"/>
                  </a:outerShdw>
                </a:effectLst>
                <a:latin typeface="Calisto MT" charset="0"/>
                <a:ea typeface="ＭＳ Ｐゴシック" charset="0"/>
              </a:rPr>
              <a:t>Innocent villagers were often victims (My Lai Massacre) </a:t>
            </a:r>
          </a:p>
          <a:p>
            <a:pPr eaLnBrk="1" hangingPunct="1">
              <a:lnSpc>
                <a:spcPct val="80000"/>
              </a:lnSpc>
            </a:pPr>
            <a:r>
              <a:rPr lang="en-US" sz="2200" dirty="0">
                <a:effectLst>
                  <a:outerShdw blurRad="38100" dist="38100" dir="2700000" algn="tl">
                    <a:srgbClr val="000000"/>
                  </a:outerShdw>
                </a:effectLst>
                <a:latin typeface="Calisto MT" charset="0"/>
                <a:ea typeface="ＭＳ Ｐゴシック" charset="0"/>
                <a:cs typeface="ＭＳ Ｐゴシック" charset="0"/>
              </a:rPr>
              <a:t>Role of media</a:t>
            </a:r>
          </a:p>
          <a:p>
            <a:pPr lvl="1" eaLnBrk="1" hangingPunct="1">
              <a:lnSpc>
                <a:spcPct val="80000"/>
              </a:lnSpc>
            </a:pPr>
            <a:r>
              <a:rPr lang="en-US" sz="2000" dirty="0">
                <a:effectLst>
                  <a:outerShdw blurRad="38100" dist="38100" dir="2700000" algn="tl">
                    <a:srgbClr val="000000"/>
                  </a:outerShdw>
                </a:effectLst>
                <a:latin typeface="Calisto MT" charset="0"/>
                <a:ea typeface="ＭＳ Ｐゴシック" charset="0"/>
              </a:rPr>
              <a:t>By the late 1960s Americans could no longer stand to see war on their TV = widespread protests (Kent State) </a:t>
            </a:r>
          </a:p>
          <a:p>
            <a:pPr eaLnBrk="1" hangingPunct="1">
              <a:lnSpc>
                <a:spcPct val="80000"/>
              </a:lnSpc>
            </a:pPr>
            <a:r>
              <a:rPr lang="en-US" sz="2200" dirty="0">
                <a:effectLst>
                  <a:outerShdw blurRad="38100" dist="38100" dir="2700000" algn="tl">
                    <a:srgbClr val="000000"/>
                  </a:outerShdw>
                </a:effectLst>
                <a:latin typeface="Calisto MT" charset="0"/>
                <a:ea typeface="ＭＳ Ｐゴシック" charset="0"/>
                <a:cs typeface="ＭＳ Ｐゴシック" charset="0"/>
              </a:rPr>
              <a:t>1969 Richard Nixon </a:t>
            </a:r>
            <a:r>
              <a:rPr lang="ja-JP" altLang="en-US" sz="2200" dirty="0">
                <a:effectLst>
                  <a:outerShdw blurRad="38100" dist="38100" dir="2700000" algn="tl">
                    <a:srgbClr val="000000"/>
                  </a:outerShdw>
                </a:effectLst>
                <a:latin typeface="Calisto MT" charset="0"/>
                <a:ea typeface="ＭＳ Ｐゴシック" charset="0"/>
                <a:cs typeface="ＭＳ Ｐゴシック" charset="0"/>
              </a:rPr>
              <a:t>“</a:t>
            </a:r>
            <a:r>
              <a:rPr lang="en-US" sz="2200" dirty="0" err="1">
                <a:effectLst>
                  <a:outerShdw blurRad="38100" dist="38100" dir="2700000" algn="tl">
                    <a:srgbClr val="000000"/>
                  </a:outerShdw>
                </a:effectLst>
                <a:latin typeface="Calisto MT" charset="0"/>
                <a:ea typeface="ＭＳ Ｐゴシック" charset="0"/>
                <a:cs typeface="ＭＳ Ｐゴシック" charset="0"/>
              </a:rPr>
              <a:t>Vietnamisation</a:t>
            </a:r>
            <a:r>
              <a:rPr lang="ja-JP" altLang="en-US" sz="2200" dirty="0">
                <a:effectLst>
                  <a:outerShdw blurRad="38100" dist="38100" dir="2700000" algn="tl">
                    <a:srgbClr val="000000"/>
                  </a:outerShdw>
                </a:effectLst>
                <a:latin typeface="Calisto MT" charset="0"/>
                <a:ea typeface="ＭＳ Ｐゴシック" charset="0"/>
                <a:cs typeface="ＭＳ Ｐゴシック" charset="0"/>
              </a:rPr>
              <a:t>”</a:t>
            </a:r>
            <a:r>
              <a:rPr lang="en-US" sz="2200" dirty="0">
                <a:effectLst>
                  <a:outerShdw blurRad="38100" dist="38100" dir="2700000" algn="tl">
                    <a:srgbClr val="000000"/>
                  </a:outerShdw>
                </a:effectLst>
                <a:latin typeface="Calisto MT" charset="0"/>
                <a:ea typeface="ＭＳ Ｐゴシック" charset="0"/>
                <a:cs typeface="ＭＳ Ｐゴシック" charset="0"/>
              </a:rPr>
              <a:t> </a:t>
            </a:r>
            <a:r>
              <a:rPr lang="en-US" sz="1600" dirty="0">
                <a:effectLst>
                  <a:outerShdw blurRad="38100" dist="38100" dir="2700000" algn="tl">
                    <a:srgbClr val="000000"/>
                  </a:outerShdw>
                </a:effectLst>
                <a:latin typeface="Calisto MT" charset="0"/>
                <a:ea typeface="ＭＳ Ｐゴシック" charset="0"/>
                <a:cs typeface="ＭＳ Ｐゴシック" charset="0"/>
              </a:rPr>
              <a:t>(strengthen South Vietnamese troops)</a:t>
            </a:r>
          </a:p>
          <a:p>
            <a:pPr lvl="1" eaLnBrk="1" hangingPunct="1">
              <a:lnSpc>
                <a:spcPct val="80000"/>
              </a:lnSpc>
            </a:pPr>
            <a:r>
              <a:rPr lang="en-US" sz="2000" dirty="0">
                <a:effectLst>
                  <a:outerShdw blurRad="38100" dist="38100" dir="2700000" algn="tl">
                    <a:srgbClr val="000000"/>
                  </a:outerShdw>
                </a:effectLst>
                <a:latin typeface="Calisto MT" charset="0"/>
                <a:ea typeface="ＭＳ Ｐゴシック" charset="0"/>
              </a:rPr>
              <a:t>US withdrawal offered for North cease-fire</a:t>
            </a:r>
          </a:p>
          <a:p>
            <a:pPr lvl="2" eaLnBrk="1" hangingPunct="1">
              <a:lnSpc>
                <a:spcPct val="80000"/>
              </a:lnSpc>
            </a:pPr>
            <a:r>
              <a:rPr lang="en-US" sz="1900" dirty="0">
                <a:effectLst>
                  <a:outerShdw blurRad="38100" dist="38100" dir="2700000" algn="tl">
                    <a:srgbClr val="000000"/>
                  </a:outerShdw>
                </a:effectLst>
                <a:latin typeface="Calisto MT" charset="0"/>
                <a:ea typeface="ＭＳ Ｐゴシック" charset="0"/>
              </a:rPr>
              <a:t>North slow to respond so the US started carpet bombing again to persuade them</a:t>
            </a:r>
          </a:p>
          <a:p>
            <a:pPr eaLnBrk="1" hangingPunct="1">
              <a:lnSpc>
                <a:spcPct val="80000"/>
              </a:lnSpc>
            </a:pPr>
            <a:r>
              <a:rPr lang="en-US" sz="2200" dirty="0">
                <a:effectLst>
                  <a:outerShdw blurRad="38100" dist="38100" dir="2700000" algn="tl">
                    <a:srgbClr val="000000"/>
                  </a:outerShdw>
                </a:effectLst>
                <a:latin typeface="Calisto MT" charset="0"/>
                <a:ea typeface="ＭＳ Ｐゴシック" charset="0"/>
                <a:cs typeface="ＭＳ Ｐゴシック" charset="0"/>
              </a:rPr>
              <a:t>1973 Agreement was reached and US leaves</a:t>
            </a:r>
          </a:p>
          <a:p>
            <a:pPr eaLnBrk="1" hangingPunct="1">
              <a:lnSpc>
                <a:spcPct val="80000"/>
              </a:lnSpc>
            </a:pPr>
            <a:r>
              <a:rPr lang="en-US" sz="2200" dirty="0">
                <a:effectLst>
                  <a:outerShdw blurRad="38100" dist="38100" dir="2700000" algn="tl">
                    <a:srgbClr val="000000"/>
                  </a:outerShdw>
                </a:effectLst>
                <a:latin typeface="Calisto MT" charset="0"/>
                <a:ea typeface="ＭＳ Ｐゴシック" charset="0"/>
                <a:cs typeface="ＭＳ Ｐゴシック" charset="0"/>
              </a:rPr>
              <a:t>1975 War ended with Communist capture of Saigon – Ho Chi Minh City</a:t>
            </a:r>
          </a:p>
          <a:p>
            <a:pPr eaLnBrk="1" hangingPunct="1">
              <a:lnSpc>
                <a:spcPct val="80000"/>
              </a:lnSpc>
            </a:pPr>
            <a:endParaRPr lang="en-US" sz="2200" dirty="0">
              <a:effectLst>
                <a:outerShdw blurRad="38100" dist="38100" dir="2700000" algn="tl">
                  <a:srgbClr val="000000"/>
                </a:outerShdw>
              </a:effectLst>
              <a:latin typeface="Calisto MT" charset="0"/>
              <a:ea typeface="ＭＳ Ｐゴシック" charset="0"/>
              <a:cs typeface="ＭＳ Ｐゴシック" charset="0"/>
            </a:endParaRPr>
          </a:p>
        </p:txBody>
      </p:sp>
      <p:sp>
        <p:nvSpPr>
          <p:cNvPr id="4" name="Rectangle 3"/>
          <p:cNvSpPr/>
          <p:nvPr/>
        </p:nvSpPr>
        <p:spPr>
          <a:xfrm>
            <a:off x="1619672" y="6488668"/>
            <a:ext cx="5814392" cy="369332"/>
          </a:xfrm>
          <a:prstGeom prst="rect">
            <a:avLst/>
          </a:prstGeom>
        </p:spPr>
        <p:txBody>
          <a:bodyPr wrap="square">
            <a:spAutoFit/>
          </a:bodyPr>
          <a:lstStyle/>
          <a:p>
            <a:r>
              <a:rPr lang="en-US" dirty="0" smtClean="0">
                <a:hlinkClick r:id="rId2"/>
              </a:rPr>
              <a:t>https://www.youtube.com/watch?v=Y2IcmLkuhG0</a:t>
            </a:r>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1000"/>
                                        <p:tgtEl>
                                          <p:spTgt spid="3">
                                            <p:txEl>
                                              <p:pRg st="9" end="9"/>
                                            </p:txEl>
                                          </p:spTgt>
                                        </p:tgtEl>
                                      </p:cBhvr>
                                    </p:animEffect>
                                    <p:anim calcmode="lin" valueType="num">
                                      <p:cBhvr>
                                        <p:cTn id="7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 y="76200"/>
            <a:ext cx="40513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80902">
            <a:off x="6400800" y="2073275"/>
            <a:ext cx="28194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5300" y="2590800"/>
            <a:ext cx="46990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09912">
            <a:off x="274638" y="4932363"/>
            <a:ext cx="219075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92113"/>
            <a:ext cx="2205038"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64300" y="4779963"/>
            <a:ext cx="23844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89788" y="76200"/>
            <a:ext cx="173672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effectLst>
                  <a:outerShdw blurRad="38100" dist="38100" dir="2700000" algn="tl">
                    <a:srgbClr val="000000"/>
                  </a:outerShdw>
                </a:effectLst>
                <a:latin typeface="Perpetua Titling MT" charset="0"/>
                <a:ea typeface="ＭＳ Ｐゴシック" charset="0"/>
                <a:cs typeface="ＭＳ Ｐゴシック" charset="0"/>
              </a:rPr>
              <a:t>The cost</a:t>
            </a:r>
          </a:p>
        </p:txBody>
      </p:sp>
      <p:sp>
        <p:nvSpPr>
          <p:cNvPr id="3" name="Content Placeholder 2"/>
          <p:cNvSpPr>
            <a:spLocks noGrp="1"/>
          </p:cNvSpPr>
          <p:nvPr>
            <p:ph idx="1"/>
          </p:nvPr>
        </p:nvSpPr>
        <p:spPr/>
        <p:txBody>
          <a:bodyPr/>
          <a:lstStyle/>
          <a:p>
            <a:pPr algn="ctr" eaLnBrk="1" hangingPunct="1">
              <a:buFont typeface="Calisto MT" charset="0"/>
              <a:buNone/>
            </a:pPr>
            <a:r>
              <a:rPr lang="en-US" sz="4000" b="1" i="1">
                <a:effectLst>
                  <a:outerShdw blurRad="38100" dist="38100" dir="2700000" algn="tl">
                    <a:srgbClr val="000000"/>
                  </a:outerShdw>
                </a:effectLst>
                <a:latin typeface="Calisto MT" charset="0"/>
                <a:ea typeface="ＭＳ Ｐゴシック" charset="0"/>
                <a:cs typeface="ＭＳ Ｐゴシック" charset="0"/>
              </a:rPr>
              <a:t>Containment had failed</a:t>
            </a:r>
            <a:endParaRPr lang="en-US" sz="4000" b="1">
              <a:effectLst>
                <a:outerShdw blurRad="38100" dist="38100" dir="2700000" algn="tl">
                  <a:srgbClr val="000000"/>
                </a:outerShdw>
              </a:effectLst>
              <a:latin typeface="Calisto MT" charset="0"/>
              <a:ea typeface="ＭＳ Ｐゴシック" charset="0"/>
              <a:cs typeface="ＭＳ Ｐゴシック" charset="0"/>
            </a:endParaRPr>
          </a:p>
          <a:p>
            <a:pPr algn="ctr" eaLnBrk="1" hangingPunct="1">
              <a:buFont typeface="Calisto MT" charset="0"/>
              <a:buNone/>
            </a:pPr>
            <a:r>
              <a:rPr lang="en-US" sz="4000" i="1">
                <a:effectLst>
                  <a:outerShdw blurRad="38100" dist="38100" dir="2700000" algn="tl">
                    <a:srgbClr val="000000"/>
                  </a:outerShdw>
                </a:effectLst>
                <a:latin typeface="Calisto MT" charset="0"/>
                <a:ea typeface="ＭＳ Ｐゴシック" charset="0"/>
                <a:cs typeface="ＭＳ Ｐゴシック" charset="0"/>
              </a:rPr>
              <a:t>1,800,000 people killed </a:t>
            </a:r>
          </a:p>
          <a:p>
            <a:pPr algn="ctr" eaLnBrk="1" hangingPunct="1">
              <a:buFont typeface="Calisto MT" charset="0"/>
              <a:buNone/>
            </a:pPr>
            <a:r>
              <a:rPr lang="en-US" sz="4000" i="1">
                <a:effectLst>
                  <a:outerShdw blurRad="38100" dist="38100" dir="2700000" algn="tl">
                    <a:srgbClr val="000000"/>
                  </a:outerShdw>
                </a:effectLst>
                <a:latin typeface="Calisto MT" charset="0"/>
                <a:ea typeface="ＭＳ Ｐゴシック" charset="0"/>
                <a:cs typeface="ＭＳ Ｐゴシック" charset="0"/>
              </a:rPr>
              <a:t>(55,000 Americans) </a:t>
            </a:r>
          </a:p>
          <a:p>
            <a:pPr algn="ctr" eaLnBrk="1" hangingPunct="1">
              <a:buFont typeface="Calisto MT" charset="0"/>
              <a:buNone/>
            </a:pPr>
            <a:r>
              <a:rPr lang="en-US" sz="4000" i="1">
                <a:effectLst>
                  <a:outerShdw blurRad="38100" dist="38100" dir="2700000" algn="tl">
                    <a:srgbClr val="000000"/>
                  </a:outerShdw>
                </a:effectLst>
                <a:latin typeface="Calisto MT" charset="0"/>
                <a:ea typeface="ＭＳ Ｐゴシック" charset="0"/>
                <a:cs typeface="ＭＳ Ｐゴシック" charset="0"/>
              </a:rPr>
              <a:t>at a cost of $150 Billion</a:t>
            </a:r>
            <a:r>
              <a:rPr lang="en-US" sz="4000">
                <a:effectLst>
                  <a:outerShdw blurRad="38100" dist="38100" dir="2700000" algn="tl">
                    <a:srgbClr val="000000"/>
                  </a:outerShdw>
                </a:effectLst>
                <a:latin typeface="Calisto MT" charset="0"/>
                <a:ea typeface="ＭＳ Ｐゴシック" charset="0"/>
                <a:cs typeface="ＭＳ Ｐゴシック" charset="0"/>
              </a:rPr>
              <a:t>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730250"/>
            <a:ext cx="69850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endParaRPr lang="en-US">
              <a:effectLst>
                <a:outerShdw blurRad="38100" dist="38100" dir="2700000" algn="tl">
                  <a:srgbClr val="000000"/>
                </a:outerShdw>
              </a:effectLst>
              <a:latin typeface="Perpetua Titling MT" charset="0"/>
              <a:ea typeface="ＭＳ Ｐゴシック" charset="0"/>
              <a:cs typeface="ＭＳ Ｐゴシック" charset="0"/>
            </a:endParaRPr>
          </a:p>
        </p:txBody>
      </p:sp>
      <p:sp>
        <p:nvSpPr>
          <p:cNvPr id="3" name="Content Placeholder 2"/>
          <p:cNvSpPr>
            <a:spLocks noGrp="1"/>
          </p:cNvSpPr>
          <p:nvPr>
            <p:ph idx="1"/>
          </p:nvPr>
        </p:nvSpPr>
        <p:spPr/>
        <p:txBody>
          <a:bodyPr/>
          <a:lstStyle/>
          <a:p>
            <a:pPr eaLnBrk="1" hangingPunct="1">
              <a:lnSpc>
                <a:spcPct val="90000"/>
              </a:lnSpc>
            </a:pPr>
            <a:r>
              <a:rPr lang="en-US">
                <a:effectLst>
                  <a:outerShdw blurRad="38100" dist="38100" dir="2700000" algn="tl">
                    <a:srgbClr val="000000"/>
                  </a:outerShdw>
                </a:effectLst>
                <a:latin typeface="Calisto MT" charset="0"/>
                <a:ea typeface="ＭＳ Ｐゴシック" charset="0"/>
                <a:cs typeface="ＭＳ Ｐゴシック" charset="0"/>
              </a:rPr>
              <a:t>Canada refused to directly participate in the war, although some Canadian troops joined the US military, and Canada took in many draft dodgers (group in B.C. wanted to erect a monument to them, but the United States protested).  Long after the war deserters were granted an amnesty and allowed to return to the US</a:t>
            </a:r>
          </a:p>
          <a:p>
            <a:pPr eaLnBrk="1" hangingPunct="1">
              <a:lnSpc>
                <a:spcPct val="90000"/>
              </a:lnSpc>
            </a:pPr>
            <a:r>
              <a:rPr lang="en-US">
                <a:effectLst>
                  <a:outerShdw blurRad="38100" dist="38100" dir="2700000" algn="tl">
                    <a:srgbClr val="000000"/>
                  </a:outerShdw>
                </a:effectLst>
                <a:latin typeface="Calisto MT" charset="0"/>
                <a:ea typeface="ＭＳ Ｐゴシック" charset="0"/>
                <a:cs typeface="ＭＳ Ｐゴシック" charset="0"/>
              </a:rPr>
              <a:t>Movies:  Apocalypse Now, Platoon, The Deer Hunter, Hamburger Hill, Full Metal Jacket, Good Morning, Vietnam, Born on the Fourth of July, the Rambo films, We Were Soldiers, as well as Jacob's Ladder</a:t>
            </a:r>
          </a:p>
          <a:p>
            <a:pPr eaLnBrk="1" hangingPunct="1">
              <a:lnSpc>
                <a:spcPct val="90000"/>
              </a:lnSpc>
            </a:pPr>
            <a:endParaRPr lang="en-US">
              <a:effectLst>
                <a:outerShdw blurRad="38100" dist="38100" dir="2700000" algn="tl">
                  <a:srgbClr val="000000"/>
                </a:outerShdw>
              </a:effectLst>
              <a:latin typeface="Calisto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born in usa.mp4" descr="/Users/teacher/Desktop/video/30/born in usa.mp4">
            <a:hlinkClick r:id="" action="ppaction://media"/>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143000" y="1406525"/>
            <a:ext cx="7219950" cy="541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0" y="457200"/>
            <a:ext cx="8915400" cy="6400800"/>
          </a:xfrm>
          <a:prstGeom prst="rect">
            <a:avLst/>
          </a:prstGeom>
          <a:noFill/>
          <a:ln w="9525">
            <a:noFill/>
            <a:miter lim="800000"/>
            <a:headEnd/>
            <a:tailEnd/>
          </a:ln>
        </p:spPr>
        <p:txBody>
          <a:bodyPr numCol="2">
            <a:spAutoFit/>
          </a:bodyPr>
          <a:lstStyle/>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Born down in a dead man's town</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The first kick I took was when I hit the ground</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You end up like a dog that's been beat too much</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Till you spend half your life just covering up</a:t>
            </a:r>
          </a:p>
          <a:p>
            <a:pPr algn="ctr" fontAlgn="auto">
              <a:spcBef>
                <a:spcPts val="0"/>
              </a:spcBef>
              <a:spcAft>
                <a:spcPts val="0"/>
              </a:spcAft>
              <a:defRPr/>
            </a:pPr>
            <a:endPar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endParaRP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Born in the U.S.A.</a:t>
            </a:r>
          </a:p>
          <a:p>
            <a:pPr algn="ctr" fontAlgn="auto">
              <a:spcBef>
                <a:spcPts val="0"/>
              </a:spcBef>
              <a:spcAft>
                <a:spcPts val="0"/>
              </a:spcAft>
              <a:defRPr/>
            </a:pPr>
            <a:endPar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endParaRP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Got in a little hometown jam</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So they put a rifle in my hand</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Sent me off to a foreign land</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To go and kill the yellow man</a:t>
            </a:r>
          </a:p>
          <a:p>
            <a:pPr algn="ctr" fontAlgn="auto">
              <a:spcBef>
                <a:spcPts val="0"/>
              </a:spcBef>
              <a:spcAft>
                <a:spcPts val="0"/>
              </a:spcAft>
              <a:defRPr/>
            </a:pPr>
            <a:endPar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endParaRP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Come back home to the refinery</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Hiring man says "Son if it was up to me"</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Went down to see my V.A. man</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He said "Son, don't you understand"</a:t>
            </a:r>
          </a:p>
          <a:p>
            <a:pPr algn="ctr" fontAlgn="auto">
              <a:spcBef>
                <a:spcPts val="0"/>
              </a:spcBef>
              <a:spcAft>
                <a:spcPts val="0"/>
              </a:spcAft>
              <a:defRPr/>
            </a:pPr>
            <a:endPar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endParaRP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I had a brother at </a:t>
            </a:r>
            <a:r>
              <a:rPr lang="en-US" sz="2000" b="1" dirty="0" err="1">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Khe</a:t>
            </a: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 </a:t>
            </a:r>
            <a:r>
              <a:rPr lang="en-US" sz="2000" b="1" dirty="0" err="1">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Sahn</a:t>
            </a: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 fighting off the Viet Cong</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They're still there, he's all gone</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He had a woman he loved in Saigon</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I got a picture of him in her arms now</a:t>
            </a:r>
          </a:p>
          <a:p>
            <a:pPr algn="ctr" fontAlgn="auto">
              <a:spcBef>
                <a:spcPts val="0"/>
              </a:spcBef>
              <a:spcAft>
                <a:spcPts val="0"/>
              </a:spcAft>
              <a:defRPr/>
            </a:pPr>
            <a:endPar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endParaRP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Down in the shadow of the penitentiary</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Out by the gas fires of the refinery</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I'm ten years burning down the road</a:t>
            </a:r>
          </a:p>
          <a:p>
            <a:pPr algn="ctr" fontAlgn="auto">
              <a:spcBef>
                <a:spcPts val="0"/>
              </a:spcBef>
              <a:spcAft>
                <a:spcPts val="0"/>
              </a:spcAft>
              <a:defRPr/>
            </a:pP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Nowhere to run </a:t>
            </a:r>
            <a:r>
              <a:rPr lang="en-US" sz="2000" b="1" dirty="0" err="1">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ain't</a:t>
            </a:r>
            <a:r>
              <a:rPr lang="en-US" sz="2000" b="1" dirty="0">
                <a:solidFill>
                  <a:schemeClr val="tx2">
                    <a:lumMod val="10000"/>
                  </a:schemeClr>
                </a:solidFill>
                <a:effectLst>
                  <a:outerShdw blurRad="50800" dist="38100" dir="2700000" algn="tl" rotWithShape="0">
                    <a:schemeClr val="bg2">
                      <a:alpha val="43000"/>
                    </a:schemeClr>
                  </a:outerShdw>
                </a:effectLst>
                <a:latin typeface="Arial" pitchFamily="-65" charset="0"/>
                <a:ea typeface="ＭＳ Ｐゴシック" pitchFamily="-65" charset="-128"/>
                <a:cs typeface="ＭＳ Ｐゴシック" pitchFamily="-65" charset="-128"/>
              </a:rPr>
              <a:t> got nowhere to go</a:t>
            </a:r>
          </a:p>
        </p:txBody>
      </p:sp>
      <p:sp>
        <p:nvSpPr>
          <p:cNvPr id="5" name="Title 4"/>
          <p:cNvSpPr>
            <a:spLocks noGrp="1"/>
          </p:cNvSpPr>
          <p:nvPr>
            <p:ph type="title"/>
          </p:nvPr>
        </p:nvSpPr>
        <p:spPr/>
        <p:txBody>
          <a:bodyPr/>
          <a:lstStyle/>
          <a:p>
            <a:endParaRPr lang="en-US">
              <a:effectLst>
                <a:outerShdw blurRad="38100" dist="38100" dir="2700000" algn="tl">
                  <a:srgbClr val="000000"/>
                </a:outerShdw>
              </a:effectLst>
              <a:latin typeface="Perpetua Titling MT" charset="0"/>
              <a:ea typeface="ＭＳ Ｐゴシック" charset="0"/>
              <a:cs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26828" fill="hold"/>
                                        <p:tgtEl>
                                          <p:spTgt spid="3174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1746"/>
                </p:tgtEl>
              </p:cMediaNode>
            </p:video>
            <p:seq concurrent="1" nextAc="seek">
              <p:cTn id="8" restart="whenNotActive" fill="hold" evtFilter="cancelBubble" nodeType="interactiveSeq">
                <p:stCondLst>
                  <p:cond evt="onClick" delay="0">
                    <p:tgtEl>
                      <p:spTgt spid="3174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1746"/>
                                        </p:tgtEl>
                                      </p:cBhvr>
                                    </p:cmd>
                                  </p:childTnLst>
                                </p:cTn>
                              </p:par>
                            </p:childTnLst>
                          </p:cTn>
                        </p:par>
                      </p:childTnLst>
                    </p:cTn>
                  </p:par>
                </p:childTnLst>
              </p:cTn>
              <p:nextCondLst>
                <p:cond evt="onClick" delay="0">
                  <p:tgtEl>
                    <p:spTgt spid="3174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Afghanistan</a:t>
            </a:r>
            <a:endParaRPr lang="en-US" dirty="0"/>
          </a:p>
        </p:txBody>
      </p:sp>
      <p:pic>
        <p:nvPicPr>
          <p:cNvPr id="4" name="Picture 3"/>
          <p:cNvPicPr>
            <a:picLocks noChangeAspect="1"/>
          </p:cNvPicPr>
          <p:nvPr/>
        </p:nvPicPr>
        <p:blipFill>
          <a:blip r:embed="rId2"/>
          <a:stretch>
            <a:fillRect/>
          </a:stretch>
        </p:blipFill>
        <p:spPr>
          <a:xfrm>
            <a:off x="539552" y="1628800"/>
            <a:ext cx="8078294" cy="5229200"/>
          </a:xfrm>
          <a:prstGeom prst="rect">
            <a:avLst/>
          </a:prstGeom>
        </p:spPr>
      </p:pic>
    </p:spTree>
    <p:extLst>
      <p:ext uri="{BB962C8B-B14F-4D97-AF65-F5344CB8AC3E}">
        <p14:creationId xmlns:p14="http://schemas.microsoft.com/office/powerpoint/2010/main" val="3121886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effectLst>
                  <a:outerShdw blurRad="38100" dist="38100" dir="2700000" algn="tl">
                    <a:srgbClr val="000000"/>
                  </a:outerShdw>
                </a:effectLst>
                <a:latin typeface="Perpetua Titling MT" charset="0"/>
                <a:ea typeface="ＭＳ Ｐゴシック" charset="0"/>
                <a:cs typeface="ＭＳ Ｐゴシック" charset="0"/>
              </a:rPr>
              <a:t>Expansionism</a:t>
            </a:r>
          </a:p>
        </p:txBody>
      </p:sp>
      <p:sp>
        <p:nvSpPr>
          <p:cNvPr id="3" name="Content Placeholder 2"/>
          <p:cNvSpPr>
            <a:spLocks noGrp="1"/>
          </p:cNvSpPr>
          <p:nvPr>
            <p:ph idx="1"/>
          </p:nvPr>
        </p:nvSpPr>
        <p:spPr>
          <a:xfrm>
            <a:off x="779463" y="1346200"/>
            <a:ext cx="7583487" cy="4779963"/>
          </a:xfrm>
        </p:spPr>
        <p:txBody>
          <a:bodyPr/>
          <a:lstStyle/>
          <a:p>
            <a:pPr eaLnBrk="1" hangingPunct="1"/>
            <a:r>
              <a:rPr lang="en-US" sz="4000">
                <a:effectLst>
                  <a:outerShdw blurRad="38100" dist="38100" dir="2700000" algn="tl">
                    <a:srgbClr val="000000"/>
                  </a:outerShdw>
                </a:effectLst>
                <a:latin typeface="Calisto MT" charset="0"/>
                <a:ea typeface="ＭＳ Ｐゴシック" charset="0"/>
                <a:cs typeface="ＭＳ Ｐゴシック" charset="0"/>
              </a:rPr>
              <a:t>Afghanistan</a:t>
            </a:r>
          </a:p>
          <a:p>
            <a:pPr lvl="1" eaLnBrk="1" hangingPunct="1"/>
            <a:r>
              <a:rPr lang="en-US">
                <a:effectLst>
                  <a:outerShdw blurRad="38100" dist="38100" dir="2700000" algn="tl">
                    <a:srgbClr val="000000"/>
                  </a:outerShdw>
                </a:effectLst>
                <a:latin typeface="Calisto MT" charset="0"/>
                <a:ea typeface="ＭＳ Ｐゴシック" charset="0"/>
              </a:rPr>
              <a:t>The Shah is deposed and communist-                         friendly government takes over</a:t>
            </a:r>
          </a:p>
          <a:p>
            <a:pPr lvl="1" eaLnBrk="1" hangingPunct="1"/>
            <a:r>
              <a:rPr lang="en-US">
                <a:effectLst>
                  <a:outerShdw blurRad="38100" dist="38100" dir="2700000" algn="tl">
                    <a:srgbClr val="000000"/>
                  </a:outerShdw>
                </a:effectLst>
                <a:latin typeface="Calisto MT" charset="0"/>
                <a:ea typeface="ＭＳ Ｐゴシック" charset="0"/>
              </a:rPr>
              <a:t>Several coups follow</a:t>
            </a:r>
          </a:p>
          <a:p>
            <a:pPr lvl="1" eaLnBrk="1" hangingPunct="1"/>
            <a:r>
              <a:rPr lang="en-US">
                <a:effectLst>
                  <a:outerShdw blurRad="38100" dist="38100" dir="2700000" algn="tl">
                    <a:srgbClr val="000000"/>
                  </a:outerShdw>
                </a:effectLst>
                <a:latin typeface="Calisto MT" charset="0"/>
                <a:ea typeface="ＭＳ Ｐゴシック" charset="0"/>
              </a:rPr>
              <a:t>Christmas 1979 - USSR </a:t>
            </a:r>
            <a:r>
              <a:rPr lang="ja-JP" altLang="en-US">
                <a:effectLst>
                  <a:outerShdw blurRad="38100" dist="38100" dir="2700000" algn="tl">
                    <a:srgbClr val="000000"/>
                  </a:outerShdw>
                </a:effectLst>
                <a:latin typeface="Calisto MT" charset="0"/>
                <a:ea typeface="ＭＳ Ｐゴシック" charset="0"/>
              </a:rPr>
              <a:t>“</a:t>
            </a:r>
            <a:r>
              <a:rPr lang="en-US">
                <a:effectLst>
                  <a:outerShdw blurRad="38100" dist="38100" dir="2700000" algn="tl">
                    <a:srgbClr val="000000"/>
                  </a:outerShdw>
                </a:effectLst>
                <a:latin typeface="Calisto MT" charset="0"/>
                <a:ea typeface="ＭＳ Ｐゴシック" charset="0"/>
              </a:rPr>
              <a:t>invited</a:t>
            </a:r>
            <a:r>
              <a:rPr lang="ja-JP" altLang="en-US">
                <a:effectLst>
                  <a:outerShdw blurRad="38100" dist="38100" dir="2700000" algn="tl">
                    <a:srgbClr val="000000"/>
                  </a:outerShdw>
                </a:effectLst>
                <a:latin typeface="Calisto MT" charset="0"/>
                <a:ea typeface="ＭＳ Ｐゴシック" charset="0"/>
              </a:rPr>
              <a:t>”</a:t>
            </a:r>
            <a:r>
              <a:rPr lang="en-US">
                <a:effectLst>
                  <a:outerShdw blurRad="38100" dist="38100" dir="2700000" algn="tl">
                    <a:srgbClr val="000000"/>
                  </a:outerShdw>
                </a:effectLst>
                <a:latin typeface="Calisto MT" charset="0"/>
                <a:ea typeface="ＭＳ Ｐゴシック" charset="0"/>
              </a:rPr>
              <a:t> to                                help restore stability</a:t>
            </a:r>
          </a:p>
          <a:p>
            <a:pPr lvl="1" eaLnBrk="1" hangingPunct="1"/>
            <a:r>
              <a:rPr lang="en-US">
                <a:effectLst>
                  <a:outerShdw blurRad="38100" dist="38100" dir="2700000" algn="tl">
                    <a:srgbClr val="000000"/>
                  </a:outerShdw>
                </a:effectLst>
                <a:latin typeface="Calisto MT" charset="0"/>
                <a:ea typeface="ＭＳ Ｐゴシック" charset="0"/>
              </a:rPr>
              <a:t>Atrocities committed by Soviet army (and Cold War relations) = US covert involvement (along with Pakistan and Saudi Arabia)</a:t>
            </a:r>
          </a:p>
        </p:txBody>
      </p:sp>
      <p:pic>
        <p:nvPicPr>
          <p:cNvPr id="327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346200"/>
            <a:ext cx="29718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68850"/>
            <a:ext cx="3035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effectLst>
                  <a:outerShdw blurRad="38100" dist="38100" dir="2700000" algn="tl">
                    <a:srgbClr val="000000"/>
                  </a:outerShdw>
                </a:effectLst>
                <a:latin typeface="Perpetua Titling MT" charset="0"/>
                <a:ea typeface="ＭＳ Ｐゴシック" charset="0"/>
                <a:cs typeface="ＭＳ Ｐゴシック" charset="0"/>
              </a:rPr>
              <a:t>Containment</a:t>
            </a:r>
          </a:p>
        </p:txBody>
      </p:sp>
      <p:sp>
        <p:nvSpPr>
          <p:cNvPr id="4" name="Content Placeholder 2"/>
          <p:cNvSpPr txBox="1">
            <a:spLocks/>
          </p:cNvSpPr>
          <p:nvPr/>
        </p:nvSpPr>
        <p:spPr>
          <a:xfrm>
            <a:off x="304800" y="1346200"/>
            <a:ext cx="7583488" cy="5283200"/>
          </a:xfrm>
          <a:prstGeom prst="rect">
            <a:avLst/>
          </a:prstGeom>
        </p:spPr>
        <p:txBody>
          <a:bodyPr>
            <a:normAutofit/>
          </a:bodyPr>
          <a:lstStyle>
            <a:lvl1pPr marL="282575" indent="-282575" eaLnBrk="0" hangingPunct="0">
              <a:defRPr sz="2400">
                <a:solidFill>
                  <a:schemeClr val="tx1"/>
                </a:solidFill>
                <a:latin typeface="Arial" charset="0"/>
                <a:ea typeface="ＭＳ Ｐゴシック" charset="0"/>
                <a:cs typeface="ＭＳ Ｐゴシック" charset="0"/>
              </a:defRPr>
            </a:lvl1pPr>
            <a:lvl2pPr marL="739775" indent="-282575" eaLnBrk="0" hangingPunct="0">
              <a:defRPr sz="2400">
                <a:solidFill>
                  <a:schemeClr val="tx1"/>
                </a:solidFill>
                <a:latin typeface="Arial" charset="0"/>
                <a:ea typeface="ＭＳ Ｐゴシック" charset="0"/>
              </a:defRPr>
            </a:lvl2pPr>
            <a:lvl3pPr marL="1196975" indent="-282575"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a:lnSpc>
                <a:spcPct val="90000"/>
              </a:lnSpc>
              <a:spcBef>
                <a:spcPts val="2000"/>
              </a:spcBef>
              <a:buFont typeface="Calisto MT" charset="0"/>
              <a:buChar char="•"/>
            </a:pPr>
            <a:r>
              <a:rPr lang="en-US" sz="2200">
                <a:solidFill>
                  <a:schemeClr val="bg2"/>
                </a:solidFill>
                <a:effectLst>
                  <a:outerShdw blurRad="38100" dist="38100" dir="2700000" algn="tl">
                    <a:srgbClr val="000000"/>
                  </a:outerShdw>
                </a:effectLst>
                <a:latin typeface="Calisto MT" charset="0"/>
              </a:rPr>
              <a:t>Afghanistan cont.</a:t>
            </a:r>
          </a:p>
          <a:p>
            <a:pPr lvl="1" defTabSz="914400">
              <a:lnSpc>
                <a:spcPct val="90000"/>
              </a:lnSpc>
              <a:spcBef>
                <a:spcPts val="2000"/>
              </a:spcBef>
              <a:buFont typeface="Calisto MT" charset="0"/>
              <a:buChar char="•"/>
            </a:pPr>
            <a:r>
              <a:rPr lang="en-US" sz="2200">
                <a:solidFill>
                  <a:schemeClr val="bg2"/>
                </a:solidFill>
                <a:effectLst>
                  <a:outerShdw blurRad="38100" dist="38100" dir="2700000" algn="tl">
                    <a:srgbClr val="000000"/>
                  </a:outerShdw>
                </a:effectLst>
                <a:latin typeface="Calisto MT" charset="0"/>
              </a:rPr>
              <a:t>Mujahideen fighters (like Osama Bin Laden)              trained and supplied by US to cripple                               Soviet efforts</a:t>
            </a:r>
          </a:p>
          <a:p>
            <a:pPr lvl="2" defTabSz="914400">
              <a:lnSpc>
                <a:spcPct val="90000"/>
              </a:lnSpc>
              <a:spcBef>
                <a:spcPts val="2000"/>
              </a:spcBef>
              <a:buFont typeface="Calisto MT" charset="0"/>
              <a:buChar char="•"/>
            </a:pPr>
            <a:r>
              <a:rPr lang="en-US" sz="2200">
                <a:solidFill>
                  <a:schemeClr val="bg2"/>
                </a:solidFill>
                <a:effectLst>
                  <a:outerShdw blurRad="38100" dist="38100" dir="2700000" algn="tl">
                    <a:srgbClr val="000000"/>
                  </a:outerShdw>
                </a:effectLst>
                <a:latin typeface="Calisto MT" charset="0"/>
              </a:rPr>
              <a:t>USSR</a:t>
            </a:r>
            <a:r>
              <a:rPr lang="ja-JP" altLang="en-US" sz="2200">
                <a:solidFill>
                  <a:schemeClr val="bg2"/>
                </a:solidFill>
                <a:effectLst>
                  <a:outerShdw blurRad="38100" dist="38100" dir="2700000" algn="tl">
                    <a:srgbClr val="000000"/>
                  </a:outerShdw>
                </a:effectLst>
                <a:latin typeface="Calisto MT" charset="0"/>
              </a:rPr>
              <a:t>’</a:t>
            </a:r>
            <a:r>
              <a:rPr lang="en-US" sz="2200">
                <a:solidFill>
                  <a:schemeClr val="bg2"/>
                </a:solidFill>
                <a:effectLst>
                  <a:outerShdw blurRad="38100" dist="38100" dir="2700000" algn="tl">
                    <a:srgbClr val="000000"/>
                  </a:outerShdw>
                </a:effectLst>
                <a:latin typeface="Calisto MT" charset="0"/>
              </a:rPr>
              <a:t>s version of the Vietnam War – major impact on their economy and global prestige </a:t>
            </a:r>
            <a:r>
              <a:rPr lang="en-US" sz="1400">
                <a:solidFill>
                  <a:schemeClr val="bg2"/>
                </a:solidFill>
                <a:effectLst>
                  <a:outerShdw blurRad="38100" dist="38100" dir="2700000" algn="tl">
                    <a:srgbClr val="000000"/>
                  </a:outerShdw>
                </a:effectLst>
                <a:latin typeface="Calisto MT" charset="0"/>
              </a:rPr>
              <a:t>(Olympic Boycott)</a:t>
            </a:r>
          </a:p>
          <a:p>
            <a:pPr lvl="1" defTabSz="914400">
              <a:lnSpc>
                <a:spcPct val="90000"/>
              </a:lnSpc>
              <a:spcBef>
                <a:spcPts val="2000"/>
              </a:spcBef>
              <a:buFont typeface="Calisto MT" charset="0"/>
              <a:buChar char="•"/>
            </a:pPr>
            <a:r>
              <a:rPr lang="en-US" sz="2200">
                <a:solidFill>
                  <a:schemeClr val="bg2"/>
                </a:solidFill>
                <a:effectLst>
                  <a:outerShdw blurRad="38100" dist="38100" dir="2700000" algn="tl">
                    <a:srgbClr val="000000"/>
                  </a:outerShdw>
                </a:effectLst>
                <a:latin typeface="Calisto MT" charset="0"/>
              </a:rPr>
              <a:t>1989 – Gorbachev removes all Soviet troops – UN in charge of reconstruction</a:t>
            </a:r>
          </a:p>
          <a:p>
            <a:pPr lvl="2" defTabSz="914400">
              <a:lnSpc>
                <a:spcPct val="90000"/>
              </a:lnSpc>
              <a:spcBef>
                <a:spcPts val="2000"/>
              </a:spcBef>
              <a:buFont typeface="Calisto MT" charset="0"/>
              <a:buChar char="•"/>
            </a:pPr>
            <a:r>
              <a:rPr lang="en-US" sz="2200">
                <a:solidFill>
                  <a:schemeClr val="bg2"/>
                </a:solidFill>
                <a:effectLst>
                  <a:outerShdw blurRad="38100" dist="38100" dir="2700000" algn="tl">
                    <a:srgbClr val="000000"/>
                  </a:outerShdw>
                </a:effectLst>
                <a:latin typeface="Calisto MT" charset="0"/>
              </a:rPr>
              <a:t>Little interest now that it is not a pawn in Cold War</a:t>
            </a:r>
          </a:p>
          <a:p>
            <a:pPr lvl="1" defTabSz="914400">
              <a:lnSpc>
                <a:spcPct val="90000"/>
              </a:lnSpc>
              <a:spcBef>
                <a:spcPts val="2000"/>
              </a:spcBef>
              <a:buFont typeface="Calisto MT" charset="0"/>
              <a:buChar char="•"/>
            </a:pPr>
            <a:r>
              <a:rPr lang="en-US" sz="2200">
                <a:solidFill>
                  <a:schemeClr val="bg2"/>
                </a:solidFill>
                <a:effectLst>
                  <a:outerShdw blurRad="38100" dist="38100" dir="2700000" algn="tl">
                    <a:srgbClr val="000000"/>
                  </a:outerShdw>
                </a:effectLst>
                <a:latin typeface="Calisto MT" charset="0"/>
              </a:rPr>
              <a:t>Taliban take over most of the country - reactionary</a:t>
            </a:r>
          </a:p>
          <a:p>
            <a:pPr lvl="2" defTabSz="914400">
              <a:lnSpc>
                <a:spcPct val="90000"/>
              </a:lnSpc>
              <a:spcBef>
                <a:spcPts val="2000"/>
              </a:spcBef>
              <a:buFont typeface="Calisto MT" charset="0"/>
              <a:buChar char="•"/>
            </a:pPr>
            <a:r>
              <a:rPr lang="en-US" sz="2200">
                <a:solidFill>
                  <a:schemeClr val="bg2"/>
                </a:solidFill>
                <a:effectLst>
                  <a:outerShdw blurRad="38100" dist="38100" dir="2700000" algn="tl">
                    <a:srgbClr val="000000"/>
                  </a:outerShdw>
                </a:effectLst>
                <a:latin typeface="Calisto MT" charset="0"/>
              </a:rPr>
              <a:t>Support Al Qaeda fighters  - 9/11</a:t>
            </a:r>
          </a:p>
        </p:txBody>
      </p:sp>
      <p:pic>
        <p:nvPicPr>
          <p:cNvPr id="3379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9713" y="1066800"/>
            <a:ext cx="25971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6138" y="5354638"/>
            <a:ext cx="1947862"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effectLst>
                  <a:outerShdw blurRad="38100" dist="38100" dir="2700000" algn="tl">
                    <a:srgbClr val="000000"/>
                  </a:outerShdw>
                </a:effectLst>
                <a:latin typeface="Perpetua Titling MT" charset="0"/>
                <a:ea typeface="ＭＳ Ｐゴシック" charset="0"/>
                <a:cs typeface="ＭＳ Ｐゴシック" charset="0"/>
              </a:rPr>
              <a:t>The Korean War</a:t>
            </a:r>
          </a:p>
        </p:txBody>
      </p:sp>
      <p:sp>
        <p:nvSpPr>
          <p:cNvPr id="18435" name="Content Placeholder 2"/>
          <p:cNvSpPr>
            <a:spLocks noGrp="1"/>
          </p:cNvSpPr>
          <p:nvPr>
            <p:ph idx="1"/>
          </p:nvPr>
        </p:nvSpPr>
        <p:spPr/>
        <p:txBody>
          <a:bodyPr/>
          <a:lstStyle/>
          <a:p>
            <a:pPr eaLnBrk="1" hangingPunct="1"/>
            <a:r>
              <a:rPr lang="en-US">
                <a:effectLst>
                  <a:outerShdw blurRad="38100" dist="38100" dir="2700000" algn="tl">
                    <a:srgbClr val="000000"/>
                  </a:outerShdw>
                </a:effectLst>
                <a:latin typeface="Calisto MT" charset="0"/>
                <a:ea typeface="ＭＳ Ｐゴシック" charset="0"/>
                <a:cs typeface="ＭＳ Ｐゴシック" charset="0"/>
              </a:rPr>
              <a:t>While the hostilities in Berlin remained essentially non-violent, hostilities did erupt in Asia, which became a proxy war between the Communist and American forces fighting the Cold War</a:t>
            </a:r>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6588" y="3581400"/>
            <a:ext cx="53213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4"/>
          <p:cNvSpPr txBox="1">
            <a:spLocks noChangeArrowheads="1"/>
          </p:cNvSpPr>
          <p:nvPr/>
        </p:nvSpPr>
        <p:spPr bwMode="auto">
          <a:xfrm>
            <a:off x="3810000" y="1146175"/>
            <a:ext cx="253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1950 –1953</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125" y="2743200"/>
            <a:ext cx="4638675" cy="3800475"/>
          </a:xfrm>
        </p:spPr>
        <p:txBody>
          <a:bodyPr/>
          <a:lstStyle/>
          <a:p>
            <a:pPr eaLnBrk="1" hangingPunct="1"/>
            <a:r>
              <a:rPr lang="en-US">
                <a:solidFill>
                  <a:srgbClr val="000000"/>
                </a:solidFill>
                <a:effectLst>
                  <a:outerShdw blurRad="38100" dist="38100" dir="2700000" algn="tl">
                    <a:srgbClr val="FFFFFF"/>
                  </a:outerShdw>
                </a:effectLst>
                <a:latin typeface="Calisto MT" charset="0"/>
                <a:ea typeface="ＭＳ Ｐゴシック" charset="0"/>
                <a:cs typeface="ＭＳ Ｐゴシック" charset="0"/>
              </a:rPr>
              <a:t>Korea had been a Japanese colony until WWII, then temporarily split at 38</a:t>
            </a:r>
            <a:r>
              <a:rPr lang="en-US" baseline="30000">
                <a:solidFill>
                  <a:srgbClr val="000000"/>
                </a:solidFill>
                <a:effectLst>
                  <a:outerShdw blurRad="38100" dist="38100" dir="2700000" algn="tl">
                    <a:srgbClr val="FFFFFF"/>
                  </a:outerShdw>
                </a:effectLst>
                <a:latin typeface="Calisto MT" charset="0"/>
                <a:ea typeface="ＭＳ Ｐゴシック" charset="0"/>
                <a:cs typeface="ＭＳ Ｐゴシック" charset="0"/>
              </a:rPr>
              <a:t>th</a:t>
            </a:r>
            <a:r>
              <a:rPr lang="en-US">
                <a:solidFill>
                  <a:srgbClr val="000000"/>
                </a:solidFill>
                <a:effectLst>
                  <a:outerShdw blurRad="38100" dist="38100" dir="2700000" algn="tl">
                    <a:srgbClr val="FFFFFF"/>
                  </a:outerShdw>
                </a:effectLst>
                <a:latin typeface="Calisto MT" charset="0"/>
                <a:ea typeface="ＭＳ Ｐゴシック" charset="0"/>
                <a:cs typeface="ＭＳ Ｐゴシック" charset="0"/>
              </a:rPr>
              <a:t> parallel between USSR and USA</a:t>
            </a:r>
          </a:p>
        </p:txBody>
      </p:sp>
      <p:pic>
        <p:nvPicPr>
          <p:cNvPr id="194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09600"/>
            <a:ext cx="2605088"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779463" y="381000"/>
            <a:ext cx="7983537" cy="5464175"/>
          </a:xfrm>
        </p:spPr>
        <p:txBody>
          <a:bodyPr/>
          <a:lstStyle/>
          <a:p>
            <a:pPr eaLnBrk="1" hangingPunct="1"/>
            <a:r>
              <a:rPr lang="en-US">
                <a:solidFill>
                  <a:srgbClr val="000000"/>
                </a:solidFill>
                <a:effectLst>
                  <a:outerShdw blurRad="38100" dist="38100" dir="2700000" algn="tl">
                    <a:srgbClr val="FFFFFF"/>
                  </a:outerShdw>
                </a:effectLst>
                <a:latin typeface="Calisto MT" charset="0"/>
                <a:ea typeface="ＭＳ Ｐゴシック" charset="0"/>
                <a:cs typeface="ＭＳ Ｐゴシック" charset="0"/>
              </a:rPr>
              <a:t>Communist backed North Korea invaded South Korea in an attempt to reunify the peninsula </a:t>
            </a:r>
          </a:p>
          <a:p>
            <a:pPr eaLnBrk="1" hangingPunct="1"/>
            <a:r>
              <a:rPr lang="en-US">
                <a:solidFill>
                  <a:srgbClr val="000000"/>
                </a:solidFill>
                <a:effectLst>
                  <a:outerShdw blurRad="38100" dist="38100" dir="2700000" algn="tl">
                    <a:srgbClr val="FFFFFF"/>
                  </a:outerShdw>
                </a:effectLst>
                <a:latin typeface="Calisto MT" charset="0"/>
                <a:ea typeface="ＭＳ Ｐゴシック" charset="0"/>
                <a:cs typeface="ＭＳ Ｐゴシック" charset="0"/>
              </a:rPr>
              <a:t>Thought by Americans to be backed by the Soviets, so Truman Doctrine was used to justify getting involved</a:t>
            </a:r>
          </a:p>
          <a:p>
            <a:pPr lvl="1" eaLnBrk="1" hangingPunct="1"/>
            <a:r>
              <a:rPr lang="en-US">
                <a:solidFill>
                  <a:srgbClr val="000000"/>
                </a:solidFill>
                <a:effectLst>
                  <a:outerShdw blurRad="38100" dist="38100" dir="2700000" algn="tl">
                    <a:srgbClr val="FFFFFF"/>
                  </a:outerShdw>
                </a:effectLst>
                <a:latin typeface="Calisto MT" charset="0"/>
                <a:ea typeface="ＭＳ Ｐゴシック" charset="0"/>
              </a:rPr>
              <a:t>Truman was afraid of repeating the mistakes of Chamberlain</a:t>
            </a:r>
          </a:p>
          <a:p>
            <a:pPr eaLnBrk="1" hangingPunct="1"/>
            <a:endParaRPr lang="en-US">
              <a:effectLst>
                <a:outerShdw blurRad="38100" dist="38100" dir="2700000" algn="tl">
                  <a:srgbClr val="000000"/>
                </a:outerShdw>
              </a:effectLst>
              <a:latin typeface="Calisto MT" charset="0"/>
              <a:ea typeface="ＭＳ Ｐゴシック" charset="0"/>
              <a:cs typeface="ＭＳ Ｐゴシック" charset="0"/>
            </a:endParaRPr>
          </a:p>
        </p:txBody>
      </p:sp>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24200"/>
            <a:ext cx="348456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2488" y="2867025"/>
            <a:ext cx="364807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19125" y="457200"/>
            <a:ext cx="7878763" cy="5781675"/>
          </a:xfrm>
        </p:spPr>
        <p:txBody>
          <a:bodyPr/>
          <a:lstStyle/>
          <a:p>
            <a:pPr eaLnBrk="1" hangingPunct="1"/>
            <a:r>
              <a:rPr lang="en-US">
                <a:solidFill>
                  <a:srgbClr val="000000"/>
                </a:solidFill>
                <a:effectLst>
                  <a:outerShdw blurRad="38100" dist="38100" dir="2700000" algn="tl">
                    <a:srgbClr val="FFFFFF"/>
                  </a:outerShdw>
                </a:effectLst>
                <a:latin typeface="Calisto MT" charset="0"/>
                <a:ea typeface="ＭＳ Ｐゴシック" charset="0"/>
                <a:cs typeface="ＭＳ Ｐゴシック" charset="0"/>
              </a:rPr>
              <a:t>Truman wanted international justification for involvement, so he went to the U.N. </a:t>
            </a:r>
          </a:p>
          <a:p>
            <a:pPr eaLnBrk="1" hangingPunct="1"/>
            <a:r>
              <a:rPr lang="en-US">
                <a:solidFill>
                  <a:srgbClr val="000000"/>
                </a:solidFill>
                <a:effectLst>
                  <a:outerShdw blurRad="38100" dist="38100" dir="2700000" algn="tl">
                    <a:srgbClr val="FFFFFF"/>
                  </a:outerShdw>
                </a:effectLst>
                <a:latin typeface="Calisto MT" charset="0"/>
                <a:ea typeface="ＭＳ Ｐゴシック" charset="0"/>
                <a:cs typeface="ＭＳ Ｐゴシック" charset="0"/>
              </a:rPr>
              <a:t> first act of </a:t>
            </a:r>
            <a:r>
              <a:rPr lang="en-US" b="1">
                <a:solidFill>
                  <a:srgbClr val="000000"/>
                </a:solidFill>
                <a:effectLst>
                  <a:outerShdw blurRad="38100" dist="38100" dir="2700000" algn="tl">
                    <a:srgbClr val="FFFFFF"/>
                  </a:outerShdw>
                </a:effectLst>
                <a:latin typeface="Calisto MT" charset="0"/>
                <a:ea typeface="ＭＳ Ｐゴシック" charset="0"/>
                <a:cs typeface="ＭＳ Ｐゴシック" charset="0"/>
              </a:rPr>
              <a:t>peace making</a:t>
            </a:r>
          </a:p>
          <a:p>
            <a:pPr lvl="1" eaLnBrk="1" hangingPunct="1"/>
            <a:r>
              <a:rPr lang="en-US">
                <a:solidFill>
                  <a:srgbClr val="000000"/>
                </a:solidFill>
                <a:effectLst>
                  <a:outerShdw blurRad="38100" dist="38100" dir="2700000" algn="tl">
                    <a:srgbClr val="FFFFFF"/>
                  </a:outerShdw>
                </a:effectLst>
                <a:latin typeface="Calisto MT" charset="0"/>
                <a:ea typeface="ＭＳ Ｐゴシック" charset="0"/>
              </a:rPr>
              <a:t>Soviet Union was boycotting the Security Council in protest of China</a:t>
            </a:r>
            <a:r>
              <a:rPr lang="ja-JP" altLang="en-US">
                <a:solidFill>
                  <a:srgbClr val="000000"/>
                </a:solidFill>
                <a:effectLst>
                  <a:outerShdw blurRad="38100" dist="38100" dir="2700000" algn="tl">
                    <a:srgbClr val="FFFFFF"/>
                  </a:outerShdw>
                </a:effectLst>
                <a:latin typeface="Calisto MT" charset="0"/>
                <a:ea typeface="ＭＳ Ｐゴシック" charset="0"/>
              </a:rPr>
              <a:t>’</a:t>
            </a:r>
            <a:r>
              <a:rPr lang="en-US">
                <a:solidFill>
                  <a:srgbClr val="000000"/>
                </a:solidFill>
                <a:effectLst>
                  <a:outerShdw blurRad="38100" dist="38100" dir="2700000" algn="tl">
                    <a:srgbClr val="FFFFFF"/>
                  </a:outerShdw>
                </a:effectLst>
                <a:latin typeface="Calisto MT" charset="0"/>
                <a:ea typeface="ＭＳ Ｐゴシック" charset="0"/>
              </a:rPr>
              <a:t>s seat not being given to the new communist government, so they were unable to veto the motion</a:t>
            </a:r>
          </a:p>
          <a:p>
            <a:pPr eaLnBrk="1" hangingPunct="1"/>
            <a:endParaRPr lang="en-US">
              <a:effectLst>
                <a:outerShdw blurRad="38100" dist="38100" dir="2700000" algn="tl">
                  <a:srgbClr val="000000"/>
                </a:outerShdw>
              </a:effectLst>
              <a:latin typeface="Calisto MT" charset="0"/>
              <a:ea typeface="ＭＳ Ｐゴシック" charset="0"/>
              <a:cs typeface="ＭＳ Ｐゴシック" charset="0"/>
            </a:endParaRPr>
          </a:p>
        </p:txBody>
      </p:sp>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90888"/>
            <a:ext cx="4648200"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3880" y="198884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749800" y="444500"/>
            <a:ext cx="3748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latin typeface="Calisto MT" charset="0"/>
              </a:rPr>
              <a:t>General McArthur leads a UN backed force including Canadians.  Pushes back the North Korean army to the 38</a:t>
            </a:r>
            <a:r>
              <a:rPr lang="en-US" sz="1800" baseline="30000">
                <a:solidFill>
                  <a:srgbClr val="FF0000"/>
                </a:solidFill>
                <a:latin typeface="Calisto MT" charset="0"/>
              </a:rPr>
              <a:t>th</a:t>
            </a:r>
            <a:r>
              <a:rPr lang="en-US" sz="1800">
                <a:solidFill>
                  <a:srgbClr val="FF0000"/>
                </a:solidFill>
                <a:latin typeface="Calisto MT" charset="0"/>
              </a:rPr>
              <a:t> parallel.</a:t>
            </a:r>
          </a:p>
        </p:txBody>
      </p:sp>
      <p:sp>
        <p:nvSpPr>
          <p:cNvPr id="5" name="TextBox 4"/>
          <p:cNvSpPr txBox="1">
            <a:spLocks noChangeArrowheads="1"/>
          </p:cNvSpPr>
          <p:nvPr/>
        </p:nvSpPr>
        <p:spPr bwMode="auto">
          <a:xfrm>
            <a:off x="276680" y="513049"/>
            <a:ext cx="36210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latin typeface="Calisto MT" charset="0"/>
              </a:rPr>
              <a:t>He then pushes the North Koreans to the Chinese border (against Truman</a:t>
            </a:r>
            <a:r>
              <a:rPr lang="ja-JP" altLang="en-US" sz="1800" dirty="0">
                <a:solidFill>
                  <a:srgbClr val="FF0000"/>
                </a:solidFill>
                <a:latin typeface="Calisto MT" charset="0"/>
              </a:rPr>
              <a:t>’</a:t>
            </a:r>
            <a:r>
              <a:rPr lang="en-US" sz="1800" dirty="0">
                <a:solidFill>
                  <a:srgbClr val="FF0000"/>
                </a:solidFill>
                <a:latin typeface="Calisto MT" charset="0"/>
              </a:rPr>
              <a:t>s instructions) This increased Chinese involvement.</a:t>
            </a:r>
          </a:p>
          <a:p>
            <a:pPr lvl="1" eaLnBrk="1" hangingPunct="1"/>
            <a:r>
              <a:rPr lang="en-US" sz="1600" dirty="0">
                <a:solidFill>
                  <a:srgbClr val="FF0000"/>
                </a:solidFill>
                <a:latin typeface="Calisto MT" charset="0"/>
              </a:rPr>
              <a:t>McArthur requests the use of nuclear weapons, Truman says no</a:t>
            </a:r>
          </a:p>
        </p:txBody>
      </p:sp>
      <p:sp>
        <p:nvSpPr>
          <p:cNvPr id="6" name="TextBox 5"/>
          <p:cNvSpPr txBox="1">
            <a:spLocks noChangeArrowheads="1"/>
          </p:cNvSpPr>
          <p:nvPr/>
        </p:nvSpPr>
        <p:spPr bwMode="auto">
          <a:xfrm>
            <a:off x="838200" y="5791200"/>
            <a:ext cx="792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latin typeface="Calisto MT" charset="0"/>
              </a:rPr>
              <a:t>Fighting continues for two more years, until an armistice is signed in 1953.</a:t>
            </a:r>
          </a:p>
          <a:p>
            <a:pPr eaLnBrk="1" hangingPunct="1"/>
            <a:r>
              <a:rPr lang="en-US" sz="1800">
                <a:solidFill>
                  <a:srgbClr val="008000"/>
                </a:solidFill>
                <a:latin typeface="Calisto MT" charset="0"/>
              </a:rPr>
              <a:t>North and South Korea are still officially at war today, with a large number of US troops maintaining the South Korean border.</a:t>
            </a:r>
          </a:p>
        </p:txBody>
      </p:sp>
      <p:sp>
        <p:nvSpPr>
          <p:cNvPr id="2" name="Rectangle 1"/>
          <p:cNvSpPr/>
          <p:nvPr/>
        </p:nvSpPr>
        <p:spPr>
          <a:xfrm>
            <a:off x="0" y="2490787"/>
            <a:ext cx="4572000" cy="2585323"/>
          </a:xfrm>
          <a:prstGeom prst="rect">
            <a:avLst/>
          </a:prstGeom>
        </p:spPr>
        <p:txBody>
          <a:bodyPr>
            <a:spAutoFit/>
          </a:bodyPr>
          <a:lstStyle/>
          <a:p>
            <a:r>
              <a:rPr lang="en-US" dirty="0" smtClean="0"/>
              <a:t>He explained he would drop between 30 and 50 atomic bombs- strung across the neck of Manchuria, and spread behind us, from the Sea of Japan to the Yellow Sea-a belt of radioactive cobalt-for at least 60 years there would be no land invasion of Korea from the North. The Russians, he claimed, would be intimidated by this and do nothing</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3" y="1917700"/>
            <a:ext cx="7583487" cy="1470025"/>
          </a:xfrm>
        </p:spPr>
        <p:txBody>
          <a:bodyPr/>
          <a:lstStyle/>
          <a:p>
            <a:pPr eaLnBrk="1" hangingPunct="1"/>
            <a:r>
              <a:rPr lang="en-US">
                <a:effectLst>
                  <a:outerShdw blurRad="38100" dist="38100" dir="2700000" algn="tl">
                    <a:srgbClr val="000000"/>
                  </a:outerShdw>
                </a:effectLst>
                <a:latin typeface="Perpetua Titling MT" charset="0"/>
                <a:ea typeface="ＭＳ Ｐゴシック" charset="0"/>
                <a:cs typeface="ＭＳ Ｐゴシック" charset="0"/>
              </a:rPr>
              <a:t>Vietnam </a:t>
            </a:r>
          </a:p>
        </p:txBody>
      </p:sp>
      <p:sp>
        <p:nvSpPr>
          <p:cNvPr id="3" name="Subtitle 2"/>
          <p:cNvSpPr>
            <a:spLocks noGrp="1"/>
          </p:cNvSpPr>
          <p:nvPr>
            <p:ph type="subTitle" idx="1"/>
          </p:nvPr>
        </p:nvSpPr>
        <p:spPr>
          <a:xfrm>
            <a:off x="779463" y="3478213"/>
            <a:ext cx="7583487" cy="1752600"/>
          </a:xfrm>
        </p:spPr>
        <p:txBody>
          <a:bodyPr/>
          <a:lstStyle/>
          <a:p>
            <a:pPr eaLnBrk="1" hangingPunct="1"/>
            <a:r>
              <a:rPr lang="en-US" dirty="0">
                <a:effectLst>
                  <a:outerShdw blurRad="38100" dist="38100" dir="2700000" algn="tl">
                    <a:srgbClr val="000000"/>
                  </a:outerShdw>
                </a:effectLst>
                <a:latin typeface="Calisto MT" charset="0"/>
                <a:ea typeface="ＭＳ Ｐゴシック" charset="0"/>
                <a:cs typeface="ＭＳ Ｐゴシック" charset="0"/>
                <a:hlinkClick r:id="rId2"/>
              </a:rPr>
              <a:t>https://www.youtube.com/watch?v=aoXySB-</a:t>
            </a:r>
            <a:r>
              <a:rPr lang="en-US" dirty="0" smtClean="0">
                <a:effectLst>
                  <a:outerShdw blurRad="38100" dist="38100" dir="2700000" algn="tl">
                    <a:srgbClr val="000000"/>
                  </a:outerShdw>
                </a:effectLst>
                <a:latin typeface="Calisto MT" charset="0"/>
                <a:ea typeface="ＭＳ Ｐゴシック" charset="0"/>
                <a:cs typeface="ＭＳ Ｐゴシック" charset="0"/>
                <a:hlinkClick r:id="rId2"/>
              </a:rPr>
              <a:t>WlZE</a:t>
            </a:r>
            <a:r>
              <a:rPr lang="en-US" dirty="0" smtClean="0">
                <a:effectLst>
                  <a:outerShdw blurRad="38100" dist="38100" dir="2700000" algn="tl">
                    <a:srgbClr val="000000"/>
                  </a:outerShdw>
                </a:effectLst>
                <a:latin typeface="Calisto MT" charset="0"/>
                <a:ea typeface="ＭＳ Ｐゴシック" charset="0"/>
                <a:cs typeface="ＭＳ Ｐゴシック" charset="0"/>
              </a:rPr>
              <a:t> </a:t>
            </a:r>
            <a:endParaRPr lang="en-US" dirty="0">
              <a:effectLst>
                <a:outerShdw blurRad="38100" dist="38100" dir="2700000" algn="tl">
                  <a:srgbClr val="000000"/>
                </a:outerShdw>
              </a:effectLst>
              <a:latin typeface="Calisto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effectLst>
                  <a:outerShdw blurRad="38100" dist="38100" dir="2700000" algn="tl">
                    <a:srgbClr val="000000"/>
                  </a:outerShdw>
                </a:effectLst>
                <a:latin typeface="Perpetua Titling MT" charset="0"/>
                <a:ea typeface="ＭＳ Ｐゴシック" charset="0"/>
                <a:cs typeface="ＭＳ Ｐゴシック" charset="0"/>
              </a:rPr>
              <a:t>Foreign Rule In Vietnam</a:t>
            </a:r>
          </a:p>
        </p:txBody>
      </p:sp>
      <p:sp>
        <p:nvSpPr>
          <p:cNvPr id="3" name="Content Placeholder 2"/>
          <p:cNvSpPr>
            <a:spLocks noGrp="1"/>
          </p:cNvSpPr>
          <p:nvPr>
            <p:ph idx="1"/>
          </p:nvPr>
        </p:nvSpPr>
        <p:spPr>
          <a:xfrm>
            <a:off x="304800" y="1600200"/>
            <a:ext cx="8839200" cy="5257800"/>
          </a:xfrm>
        </p:spPr>
        <p:txBody>
          <a:bodyPr/>
          <a:lstStyle/>
          <a:p>
            <a:pPr eaLnBrk="1" hangingPunct="1"/>
            <a:r>
              <a:rPr lang="en-US" sz="2200">
                <a:effectLst>
                  <a:outerShdw blurRad="38100" dist="38100" dir="2700000" algn="tl">
                    <a:srgbClr val="000000"/>
                  </a:outerShdw>
                </a:effectLst>
                <a:latin typeface="Calisto MT" charset="0"/>
                <a:ea typeface="ＭＳ Ｐゴシック" charset="0"/>
                <a:cs typeface="ＭＳ Ｐゴシック" charset="0"/>
              </a:rPr>
              <a:t>France conquered Vietnam in 1880s – 1940, WWII - Japan takes over</a:t>
            </a:r>
          </a:p>
          <a:p>
            <a:pPr eaLnBrk="1" hangingPunct="1"/>
            <a:r>
              <a:rPr lang="en-US" sz="2200">
                <a:effectLst>
                  <a:outerShdw blurRad="38100" dist="38100" dir="2700000" algn="tl">
                    <a:srgbClr val="000000"/>
                  </a:outerShdw>
                </a:effectLst>
                <a:latin typeface="Calisto MT" charset="0"/>
                <a:ea typeface="ＭＳ Ｐゴシック" charset="0"/>
                <a:cs typeface="ＭＳ Ｐゴシック" charset="0"/>
              </a:rPr>
              <a:t>French fight to regain control in 1946 </a:t>
            </a:r>
          </a:p>
          <a:p>
            <a:pPr lvl="1" eaLnBrk="1" hangingPunct="1"/>
            <a:r>
              <a:rPr lang="en-US" sz="2000">
                <a:effectLst>
                  <a:outerShdw blurRad="38100" dist="38100" dir="2700000" algn="tl">
                    <a:srgbClr val="000000"/>
                  </a:outerShdw>
                </a:effectLst>
                <a:latin typeface="Calisto MT" charset="0"/>
                <a:ea typeface="ＭＳ Ｐゴシック" charset="0"/>
              </a:rPr>
              <a:t>Nationalist Independence Movement (Communist) - leader: Ho Chi Minh</a:t>
            </a:r>
          </a:p>
          <a:p>
            <a:pPr lvl="1" eaLnBrk="1" hangingPunct="1"/>
            <a:r>
              <a:rPr lang="en-US" sz="2000">
                <a:effectLst>
                  <a:outerShdw blurRad="38100" dist="38100" dir="2700000" algn="tl">
                    <a:srgbClr val="000000"/>
                  </a:outerShdw>
                </a:effectLst>
                <a:latin typeface="Calisto MT" charset="0"/>
                <a:ea typeface="ＭＳ Ｐゴシック" charset="0"/>
              </a:rPr>
              <a:t>USA stayed out: Ho Chi Minh stated he only wanted independence</a:t>
            </a:r>
          </a:p>
          <a:p>
            <a:pPr eaLnBrk="1" hangingPunct="1"/>
            <a:r>
              <a:rPr lang="en-US" sz="2200">
                <a:effectLst>
                  <a:outerShdw blurRad="38100" dist="38100" dir="2700000" algn="tl">
                    <a:srgbClr val="000000"/>
                  </a:outerShdw>
                </a:effectLst>
                <a:latin typeface="Calisto MT" charset="0"/>
                <a:ea typeface="ＭＳ Ｐゴシック" charset="0"/>
                <a:cs typeface="ＭＳ Ｐゴシック" charset="0"/>
              </a:rPr>
              <a:t>1949 Mao Zedong won control of China and USA fears Minh is China</a:t>
            </a:r>
            <a:r>
              <a:rPr lang="ja-JP" altLang="en-US" sz="2200">
                <a:effectLst>
                  <a:outerShdw blurRad="38100" dist="38100" dir="2700000" algn="tl">
                    <a:srgbClr val="000000"/>
                  </a:outerShdw>
                </a:effectLst>
                <a:latin typeface="Calisto MT" charset="0"/>
                <a:ea typeface="ＭＳ Ｐゴシック" charset="0"/>
                <a:cs typeface="ＭＳ Ｐゴシック" charset="0"/>
              </a:rPr>
              <a:t>’</a:t>
            </a:r>
            <a:r>
              <a:rPr lang="en-US" sz="2200">
                <a:effectLst>
                  <a:outerShdw blurRad="38100" dist="38100" dir="2700000" algn="tl">
                    <a:srgbClr val="000000"/>
                  </a:outerShdw>
                </a:effectLst>
                <a:latin typeface="Calisto MT" charset="0"/>
                <a:ea typeface="ＭＳ Ｐゴシック" charset="0"/>
                <a:cs typeface="ＭＳ Ｐゴシック" charset="0"/>
              </a:rPr>
              <a:t>s puppet government </a:t>
            </a:r>
          </a:p>
          <a:p>
            <a:pPr eaLnBrk="1" hangingPunct="1"/>
            <a:r>
              <a:rPr lang="en-US" sz="2200">
                <a:effectLst>
                  <a:outerShdw blurRad="38100" dist="38100" dir="2700000" algn="tl">
                    <a:srgbClr val="000000"/>
                  </a:outerShdw>
                </a:effectLst>
                <a:latin typeface="Calisto MT" charset="0"/>
                <a:ea typeface="ＭＳ Ｐゴシック" charset="0"/>
                <a:cs typeface="ＭＳ Ｐゴシック" charset="0"/>
              </a:rPr>
              <a:t>USA pays France $ Millions/year to help with the war and set up rival government in South.</a:t>
            </a:r>
          </a:p>
          <a:p>
            <a:pPr eaLnBrk="1" hangingPunct="1"/>
            <a:r>
              <a:rPr lang="en-US" sz="2200">
                <a:effectLst>
                  <a:outerShdw blurRad="38100" dist="38100" dir="2700000" algn="tl">
                    <a:srgbClr val="000000"/>
                  </a:outerShdw>
                </a:effectLst>
                <a:latin typeface="Calisto MT" charset="0"/>
                <a:ea typeface="ＭＳ Ｐゴシック" charset="0"/>
                <a:cs typeface="ＭＳ Ｐゴシック" charset="0"/>
              </a:rPr>
              <a:t>Eventually, French are crushed at the battle of Dien Bien Phu (1954)</a:t>
            </a:r>
          </a:p>
          <a:p>
            <a:pPr eaLnBrk="1" hangingPunct="1"/>
            <a:r>
              <a:rPr lang="en-US" sz="2200">
                <a:effectLst>
                  <a:outerShdw blurRad="38100" dist="38100" dir="2700000" algn="tl">
                    <a:srgbClr val="000000"/>
                  </a:outerShdw>
                </a:effectLst>
                <a:latin typeface="Calisto MT" charset="0"/>
                <a:ea typeface="ＭＳ Ｐゴシック" charset="0"/>
                <a:cs typeface="ＭＳ Ｐゴシック" charset="0"/>
              </a:rPr>
              <a:t>Geneva Peace Conference: French agreed to leave and Vietnam was left divided </a:t>
            </a:r>
          </a:p>
          <a:p>
            <a:pPr eaLnBrk="1" hangingPunct="1"/>
            <a:endParaRPr lang="en-US" sz="2200">
              <a:effectLst>
                <a:outerShdw blurRad="38100" dist="38100" dir="2700000" algn="tl">
                  <a:srgbClr val="000000"/>
                </a:outerShdw>
              </a:effectLst>
              <a:latin typeface="Calisto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1000"/>
                                        <p:tgtEl>
                                          <p:spTgt spid="3">
                                            <p:txEl>
                                              <p:pRg st="7" end="7"/>
                                            </p:txEl>
                                          </p:spTgt>
                                        </p:tgtEl>
                                      </p:cBhvr>
                                    </p:animEffect>
                                    <p:anim calcmode="lin" valueType="num">
                                      <p:cBhvr>
                                        <p:cTn id="6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2"/>
          <a:stretch>
            <a:fillRect/>
          </a:stretch>
        </p:blipFill>
        <p:spPr>
          <a:xfrm>
            <a:off x="914400" y="0"/>
            <a:ext cx="7310176" cy="6858000"/>
          </a:xfrm>
          <a:prstGeom prst="rect">
            <a:avLst/>
          </a:prstGeom>
        </p:spPr>
      </p:pic>
    </p:spTree>
    <p:extLst>
      <p:ext uri="{BB962C8B-B14F-4D97-AF65-F5344CB8AC3E}">
        <p14:creationId xmlns:p14="http://schemas.microsoft.com/office/powerpoint/2010/main" val="19236790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1935</TotalTime>
  <Words>1109</Words>
  <Application>Microsoft Macintosh PowerPoint</Application>
  <PresentationFormat>On-screen Show (4:3)</PresentationFormat>
  <Paragraphs>97</Paragraphs>
  <Slides>19</Slides>
  <Notes>0</Notes>
  <HiddenSlides>1</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Precedent</vt:lpstr>
      <vt:lpstr>Proxy Wars</vt:lpstr>
      <vt:lpstr>The Korean War</vt:lpstr>
      <vt:lpstr>PowerPoint Presentation</vt:lpstr>
      <vt:lpstr>PowerPoint Presentation</vt:lpstr>
      <vt:lpstr>PowerPoint Presentation</vt:lpstr>
      <vt:lpstr>PowerPoint Presentation</vt:lpstr>
      <vt:lpstr>Vietnam </vt:lpstr>
      <vt:lpstr>Foreign Rule In Vietnam</vt:lpstr>
      <vt:lpstr>PowerPoint Presentation</vt:lpstr>
      <vt:lpstr>INDEPENDENCE AND CONTAINMENT</vt:lpstr>
      <vt:lpstr>The Vietnam War (1957?-1975) </vt:lpstr>
      <vt:lpstr>PowerPoint Presentation</vt:lpstr>
      <vt:lpstr>The cost</vt:lpstr>
      <vt:lpstr>PowerPoint Presentation</vt:lpstr>
      <vt:lpstr>PowerPoint Presentation</vt:lpstr>
      <vt:lpstr>PowerPoint Presentation</vt:lpstr>
      <vt:lpstr>Afghanistan</vt:lpstr>
      <vt:lpstr>Expansionism</vt:lpstr>
      <vt:lpstr>Containment</vt:lpstr>
    </vt:vector>
  </TitlesOfParts>
  <Company>RVSD41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rockyview school division</dc:creator>
  <cp:lastModifiedBy>Adam McRae</cp:lastModifiedBy>
  <cp:revision>14</cp:revision>
  <dcterms:created xsi:type="dcterms:W3CDTF">2012-05-01T15:17:23Z</dcterms:created>
  <dcterms:modified xsi:type="dcterms:W3CDTF">2016-05-26T22:02:10Z</dcterms:modified>
</cp:coreProperties>
</file>