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3" r:id="rId3"/>
    <p:sldId id="269" r:id="rId4"/>
    <p:sldId id="272" r:id="rId5"/>
    <p:sldId id="258" r:id="rId6"/>
    <p:sldId id="261" r:id="rId7"/>
    <p:sldId id="259" r:id="rId8"/>
    <p:sldId id="260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CC9F5-74F5-D845-A5D6-267FDD45396C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571-78AD-164A-8186-CB790C643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175" y="6356350"/>
            <a:ext cx="16271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7624A-F0A1-F749-81BB-382AA4D95345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38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E01D7D22-357E-0A4E-BF59-DB831E18A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4271-6634-914A-B8F2-B6C8DB789311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E6A58-CF0C-654C-B512-4EC82F56A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87D05F-0CB3-5543-AFAE-045169983B45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04EFDF-C2B9-CC4E-8035-9FDEABE9B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E3F80-BA95-3543-B2DD-5357709A91F6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A9151-EA38-994F-920B-1F0A71A66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2EA88E-9FCC-BF4B-A5BD-C26AB288E105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DA44-5199-564E-B315-E4BB9BF3E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341A4-6D33-AA4B-ADAC-E8E0304426FA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6C33-CB75-9F41-B566-47F008761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 rtlCol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553BE34-59A8-8C43-AB8F-7A865AE5FF33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8058BB-A9D6-D040-9696-47EA60C2B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288D9-656D-8B40-8218-4BE738E2A5DE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14A5-2A8C-8A4E-81E6-0C6A13995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2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38B84-0ACF-4646-9637-D8BFB1401D40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4B4F-F123-C143-95C4-C162B6D7E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8533D-6B6C-004A-AC95-D48D98DA4772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52994-A4EA-8848-B2DC-B179E1513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85CF6-DE58-F34E-994B-4EFDA4031012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6C1B2-5456-0345-AA88-996EA0889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3E0E2-F84C-3A4C-94B0-264BE42AF67D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E366-2672-3242-ADE7-357A9C7D9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425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417BF4-D295-C84B-91D8-DAD2D1649A5E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23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ACBC3F6D-0115-D947-AE35-756E948E6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fld id="{9006F499-2F01-F146-9568-58E3DA8C4F96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fld id="{B0B205F6-C719-744A-BC9D-75D303C9BF0A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\Users\teacher\Desktop\video\30\we%20didn't%20start%20the%20fire.mp4" TargetMode="External"/><Relationship Id="rId2" Type="http://schemas.openxmlformats.org/officeDocument/2006/relationships/video" Target="\Users\teacher\Desktop\video\30\we%20didn't%20start%20the%20fire.mp4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pbs.org/wgbh/amex/dimaggio/" TargetMode="External"/><Relationship Id="rId20" Type="http://schemas.openxmlformats.org/officeDocument/2006/relationships/hyperlink" Target="http://us.imdb.com/Title?King+and+I,+The+(1956)" TargetMode="External"/><Relationship Id="rId21" Type="http://schemas.openxmlformats.org/officeDocument/2006/relationships/hyperlink" Target="http://www.euronet.nl/users/los/tcitr.html" TargetMode="External"/><Relationship Id="rId22" Type="http://schemas.openxmlformats.org/officeDocument/2006/relationships/hyperlink" Target="http://www.ipl.org/div/potus/ddeisenhower.html" TargetMode="External"/><Relationship Id="rId23" Type="http://schemas.openxmlformats.org/officeDocument/2006/relationships/hyperlink" Target="http://www.bena.com/lucidcafe/library/95oct/jesalk.html" TargetMode="External"/><Relationship Id="rId24" Type="http://schemas.openxmlformats.org/officeDocument/2006/relationships/hyperlink" Target="http://www.teacheroz.com/Great_Britain.htm" TargetMode="External"/><Relationship Id="rId25" Type="http://schemas.openxmlformats.org/officeDocument/2006/relationships/hyperlink" Target="http://ibhof.com/marciano.htm" TargetMode="External"/><Relationship Id="rId26" Type="http://schemas.openxmlformats.org/officeDocument/2006/relationships/hyperlink" Target="http://www.missioncreep.com/mw/liberace.html" TargetMode="External"/><Relationship Id="rId27" Type="http://schemas.openxmlformats.org/officeDocument/2006/relationships/hyperlink" Target="http://www.iupui.edu/~santedit" TargetMode="External"/><Relationship Id="rId10" Type="http://schemas.openxmlformats.org/officeDocument/2006/relationships/hyperlink" Target="http://www.cnn.com/SPECIALS/cold.war/kbank/profiles/mccarthy/" TargetMode="External"/><Relationship Id="rId11" Type="http://schemas.openxmlformats.org/officeDocument/2006/relationships/hyperlink" Target="http://www.ipl.org/div/potus/rmnixon.html" TargetMode="External"/><Relationship Id="rId12" Type="http://schemas.openxmlformats.org/officeDocument/2006/relationships/hyperlink" Target="http://www.studebakermuseum.org/" TargetMode="External"/><Relationship Id="rId13" Type="http://schemas.openxmlformats.org/officeDocument/2006/relationships/hyperlink" Target="http://www.high-techproductions.com/historyoftelevision.htm" TargetMode="External"/><Relationship Id="rId14" Type="http://schemas.openxmlformats.org/officeDocument/2006/relationships/hyperlink" Target="http://www.teacheroz.com/coldwar.htm" TargetMode="External"/><Relationship Id="rId15" Type="http://schemas.openxmlformats.org/officeDocument/2006/relationships/hyperlink" Target="http://us.imdb.com/Name?Monroe,+Marilyn" TargetMode="External"/><Relationship Id="rId16" Type="http://schemas.openxmlformats.org/officeDocument/2006/relationships/hyperlink" Target="http://www.law.umkc.edu/faculty/projects/ftrials/rosenb/ROSENB.HTM" TargetMode="External"/><Relationship Id="rId17" Type="http://schemas.openxmlformats.org/officeDocument/2006/relationships/hyperlink" Target="http://www.ibhof.com/robinson.htm" TargetMode="External"/><Relationship Id="rId18" Type="http://schemas.openxmlformats.org/officeDocument/2006/relationships/hyperlink" Target="http://www.koreanwar.org/html/panmunjom.html" TargetMode="External"/><Relationship Id="rId19" Type="http://schemas.openxmlformats.org/officeDocument/2006/relationships/hyperlink" Target="http://us.imdb.com/Name?Brando,+Marl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llyjoel.com/" TargetMode="External"/><Relationship Id="rId3" Type="http://schemas.openxmlformats.org/officeDocument/2006/relationships/hyperlink" Target="http://www.ipl.org/div/potus/hstruman.html" TargetMode="External"/><Relationship Id="rId4" Type="http://schemas.openxmlformats.org/officeDocument/2006/relationships/hyperlink" Target="http://us.imdb.com/name/nm0000013/" TargetMode="External"/><Relationship Id="rId5" Type="http://schemas.openxmlformats.org/officeDocument/2006/relationships/hyperlink" Target="http://www-chaos.umd.edu/history/prc.html%23prc" TargetMode="External"/><Relationship Id="rId6" Type="http://schemas.openxmlformats.org/officeDocument/2006/relationships/hyperlink" Target="http://us.imdb.com/Bio?Ray,+Johnnie" TargetMode="External"/><Relationship Id="rId7" Type="http://schemas.openxmlformats.org/officeDocument/2006/relationships/hyperlink" Target="http://us.imdb.com/Title?South+Pacific+(1958)" TargetMode="External"/><Relationship Id="rId8" Type="http://schemas.openxmlformats.org/officeDocument/2006/relationships/hyperlink" Target="http://us.imdb.com/Bio?Winchell,+Walter" TargetMode="Externa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walrus.com/~jklotz/king.htm" TargetMode="External"/><Relationship Id="rId20" Type="http://schemas.openxmlformats.org/officeDocument/2006/relationships/hyperlink" Target="http://www.rareexception.com/Garden/Rock/Elvis.php" TargetMode="External"/><Relationship Id="rId21" Type="http://schemas.openxmlformats.org/officeDocument/2006/relationships/hyperlink" Target="http://www.justdisney.com/disneyland/history.html" TargetMode="External"/><Relationship Id="rId22" Type="http://schemas.openxmlformats.org/officeDocument/2006/relationships/hyperlink" Target="http://us.imdb.com/Name?Bardot,+Brigitte" TargetMode="External"/><Relationship Id="rId23" Type="http://schemas.openxmlformats.org/officeDocument/2006/relationships/hyperlink" Target="http://www.cserkeszek.org/scouts/webpages/zoltan/1956.html" TargetMode="External"/><Relationship Id="rId24" Type="http://schemas.openxmlformats.org/officeDocument/2006/relationships/hyperlink" Target="http://www.watson.org/~lisa/blackhistory/civilrights-55-65/montbus.html" TargetMode="External"/><Relationship Id="rId25" Type="http://schemas.openxmlformats.org/officeDocument/2006/relationships/hyperlink" Target="http://www.cnn.com/SPECIALS/cold.war/kbank/profiles/khrushchev/" TargetMode="External"/><Relationship Id="rId26" Type="http://schemas.openxmlformats.org/officeDocument/2006/relationships/hyperlink" Target="http://us.imdb.com/Bio?Kelly,+Grace" TargetMode="External"/><Relationship Id="rId27" Type="http://schemas.openxmlformats.org/officeDocument/2006/relationships/hyperlink" Target="http://us.imdb.com/Bio?Metalious,+Grace" TargetMode="External"/><Relationship Id="rId28" Type="http://schemas.openxmlformats.org/officeDocument/2006/relationships/hyperlink" Target="http://www.jewishvirtuallibrary.org/jsource/History/Suez_War.html" TargetMode="External"/><Relationship Id="rId10" Type="http://schemas.openxmlformats.org/officeDocument/2006/relationships/hyperlink" Target="http://www.encyclopedia.com/html/section/Peron-Ju_EarlyCareerandFirstPresidency.asp" TargetMode="External"/><Relationship Id="rId11" Type="http://schemas.openxmlformats.org/officeDocument/2006/relationships/hyperlink" Target="http://www.toscaninionline.com/" TargetMode="External"/><Relationship Id="rId12" Type="http://schemas.openxmlformats.org/officeDocument/2006/relationships/hyperlink" Target="http://www.encyclopedia.com/html/D/Dacron.asp" TargetMode="External"/><Relationship Id="rId13" Type="http://schemas.openxmlformats.org/officeDocument/2006/relationships/hyperlink" Target="http://www.cnn.com/SPECIALS/cold.war/episodes/11/spotlight/" TargetMode="External"/><Relationship Id="rId14" Type="http://schemas.openxmlformats.org/officeDocument/2006/relationships/hyperlink" Target="http://rockhall.com/hof/inductee.asp?id=116" TargetMode="External"/><Relationship Id="rId15" Type="http://schemas.openxmlformats.org/officeDocument/2006/relationships/hyperlink" Target="http://www.humboldt1.com/~gralsto/einstein/einstein.html" TargetMode="External"/><Relationship Id="rId16" Type="http://schemas.openxmlformats.org/officeDocument/2006/relationships/hyperlink" Target="http://us.imdb.com/Name?Dean,+James" TargetMode="External"/><Relationship Id="rId17" Type="http://schemas.openxmlformats.org/officeDocument/2006/relationships/hyperlink" Target="http://www.bayou.com/~brooklyn/" TargetMode="External"/><Relationship Id="rId18" Type="http://schemas.openxmlformats.org/officeDocument/2006/relationships/hyperlink" Target="http://us.imdb.com/Title?0047977" TargetMode="External"/><Relationship Id="rId19" Type="http://schemas.openxmlformats.org/officeDocument/2006/relationships/hyperlink" Target="http://us.imdb.com/Title?Peter+Pan+(1960)+(TV)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history/historic_figures/stalin_joseph.shtml" TargetMode="External"/><Relationship Id="rId3" Type="http://schemas.openxmlformats.org/officeDocument/2006/relationships/hyperlink" Target="http://cbs.infoplease.com/ce5/CE032395.html" TargetMode="External"/><Relationship Id="rId4" Type="http://schemas.openxmlformats.org/officeDocument/2006/relationships/hyperlink" Target="http://www.arab.net/egypt/et_nasser.htm" TargetMode="External"/><Relationship Id="rId5" Type="http://schemas.openxmlformats.org/officeDocument/2006/relationships/hyperlink" Target="http://www.naxos.com/composerinfo/Sergey_Prokofiev_20990/20990.htm" TargetMode="External"/><Relationship Id="rId6" Type="http://schemas.openxmlformats.org/officeDocument/2006/relationships/hyperlink" Target="http://www.infoplease.com/ce5/CE044424.html" TargetMode="External"/><Relationship Id="rId7" Type="http://schemas.openxmlformats.org/officeDocument/2006/relationships/hyperlink" Target="http://www.baseballhalloffame.org/hofers/detail.jsp?playerId=111915" TargetMode="External"/><Relationship Id="rId8" Type="http://schemas.openxmlformats.org/officeDocument/2006/relationships/hyperlink" Target="http://encyclopedia.thefreedictionary.com/Communist%20bloc" TargetMode="Externa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rab.net/lebanon/ln_moderntimes.htm" TargetMode="External"/><Relationship Id="rId20" Type="http://schemas.openxmlformats.org/officeDocument/2006/relationships/hyperlink" Target="http://www.edsel.com/" TargetMode="External"/><Relationship Id="rId21" Type="http://schemas.openxmlformats.org/officeDocument/2006/relationships/hyperlink" Target="http://www.dryden.co.uk/spies/powers.htm" TargetMode="External"/><Relationship Id="rId22" Type="http://schemas.openxmlformats.org/officeDocument/2006/relationships/hyperlink" Target="http://www.spartacus.schoolnet.co.uk/COLDsyngman.htm" TargetMode="External"/><Relationship Id="rId23" Type="http://schemas.openxmlformats.org/officeDocument/2006/relationships/hyperlink" Target="http://www.rockhall.com/hof/inductee.asp?id=107" TargetMode="External"/><Relationship Id="rId24" Type="http://schemas.openxmlformats.org/officeDocument/2006/relationships/hyperlink" Target="http://www.teacheroz.com/presidents.htm" TargetMode="External"/><Relationship Id="rId25" Type="http://schemas.openxmlformats.org/officeDocument/2006/relationships/hyperlink" Target="http://www.chubbychecker.com/" TargetMode="External"/><Relationship Id="rId26" Type="http://schemas.openxmlformats.org/officeDocument/2006/relationships/hyperlink" Target="http://us.imdb.com/Title?Psycho+(1960)" TargetMode="External"/><Relationship Id="rId27" Type="http://schemas.openxmlformats.org/officeDocument/2006/relationships/hyperlink" Target="http://www.wsu.edu:8080/~wldciv/world_civ_reader/world_civ_reader_2/conrad.html" TargetMode="External"/><Relationship Id="rId10" Type="http://schemas.openxmlformats.org/officeDocument/2006/relationships/hyperlink" Target="http://www.who2.com/charlesdegaulle.html" TargetMode="External"/><Relationship Id="rId11" Type="http://schemas.openxmlformats.org/officeDocument/2006/relationships/hyperlink" Target="http://dodgers.mlb.com/NASApp/mlb/la/history/index.jsp" TargetMode="External"/><Relationship Id="rId12" Type="http://schemas.openxmlformats.org/officeDocument/2006/relationships/hyperlink" Target="http://www.crimelibrary.com/notorious_murders/mass/starkweather/index_1.html?sect=8" TargetMode="External"/><Relationship Id="rId13" Type="http://schemas.openxmlformats.org/officeDocument/2006/relationships/hyperlink" Target="http://www.thalidomide.ca/" TargetMode="External"/><Relationship Id="rId14" Type="http://schemas.openxmlformats.org/officeDocument/2006/relationships/hyperlink" Target="http://www.geocities.com/SouthBeach/Sands/7227/index-holly.html" TargetMode="External"/><Relationship Id="rId15" Type="http://schemas.openxmlformats.org/officeDocument/2006/relationships/hyperlink" Target="http://us.imdb.com/Title?Ben-Hur+(1959)" TargetMode="External"/><Relationship Id="rId16" Type="http://schemas.openxmlformats.org/officeDocument/2006/relationships/hyperlink" Target="http://ham.space.umn.edu/kris/ham.html" TargetMode="External"/><Relationship Id="rId17" Type="http://schemas.openxmlformats.org/officeDocument/2006/relationships/hyperlink" Target="http://users.aol.com/whizkid01/hist.html" TargetMode="External"/><Relationship Id="rId18" Type="http://schemas.openxmlformats.org/officeDocument/2006/relationships/hyperlink" Target="http://library.thinkquest.org/3205/gather/U960815.192539.html" TargetMode="External"/><Relationship Id="rId19" Type="http://schemas.openxmlformats.org/officeDocument/2006/relationships/hyperlink" Target="http://www.biography.com/search/article.jsp?aid=9241487&amp;search=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son.org/~lisa/blackhistory/school-integration/lilrock/index.html" TargetMode="External"/><Relationship Id="rId3" Type="http://schemas.openxmlformats.org/officeDocument/2006/relationships/hyperlink" Target="http://www.rjgeib.com/heroes/pasternak/paster.html" TargetMode="External"/><Relationship Id="rId4" Type="http://schemas.openxmlformats.org/officeDocument/2006/relationships/hyperlink" Target="http://www.geocities.com/Colosseum/Pool/2730/mick.htm" TargetMode="External"/><Relationship Id="rId5" Type="http://schemas.openxmlformats.org/officeDocument/2006/relationships/hyperlink" Target="http://www.beatmuseum.org/kerouac/jackkerouac.html" TargetMode="External"/><Relationship Id="rId6" Type="http://schemas.openxmlformats.org/officeDocument/2006/relationships/hyperlink" Target="http://www.batnet.com/mfwright/sputnik.html" TargetMode="External"/><Relationship Id="rId7" Type="http://schemas.openxmlformats.org/officeDocument/2006/relationships/hyperlink" Target="http://www-chaos.umd.edu/history/prc.html" TargetMode="External"/><Relationship Id="rId8" Type="http://schemas.openxmlformats.org/officeDocument/2006/relationships/hyperlink" Target="http://us.imdb.com/Title?Bridge+on+the+River+Kwai,+The+(1957)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jsc.nasa.gov/Bios/htmlbios/glenn-j.html" TargetMode="External"/><Relationship Id="rId12" Type="http://schemas.openxmlformats.org/officeDocument/2006/relationships/hyperlink" Target="http://www.ibhof.com/liston.htm" TargetMode="External"/><Relationship Id="rId13" Type="http://schemas.openxmlformats.org/officeDocument/2006/relationships/hyperlink" Target="http://www.catholic-forum.com/saints/pope0262.htm" TargetMode="External"/><Relationship Id="rId14" Type="http://schemas.openxmlformats.org/officeDocument/2006/relationships/hyperlink" Target="http://www.unix-ag.uni-kl.de/~moritz/malcolm.html" TargetMode="External"/><Relationship Id="rId15" Type="http://schemas.openxmlformats.org/officeDocument/2006/relationships/hyperlink" Target="http://www.shoestring.org/mmi_revs/scandal.html" TargetMode="External"/><Relationship Id="rId16" Type="http://schemas.openxmlformats.org/officeDocument/2006/relationships/hyperlink" Target="http://www.ipl.org/div/potus/jfkenned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rnest.hemingway.com/" TargetMode="External"/><Relationship Id="rId3" Type="http://schemas.openxmlformats.org/officeDocument/2006/relationships/hyperlink" Target="http://remember.org/eichmann/timeline.htm%23ghetto" TargetMode="External"/><Relationship Id="rId4" Type="http://schemas.openxmlformats.org/officeDocument/2006/relationships/hyperlink" Target="http://en.wikipedia.org/wiki/Stranger_in_a_Strange_Land" TargetMode="External"/><Relationship Id="rId5" Type="http://schemas.openxmlformats.org/officeDocument/2006/relationships/hyperlink" Target="http://www.bobdylan.com/" TargetMode="External"/><Relationship Id="rId6" Type="http://schemas.openxmlformats.org/officeDocument/2006/relationships/hyperlink" Target="http://www.dailysoft.com/berlinwall/" TargetMode="External"/><Relationship Id="rId7" Type="http://schemas.openxmlformats.org/officeDocument/2006/relationships/hyperlink" Target="http://www.etext.org/Politics/Essays/Morrissey/bay.of.pigs" TargetMode="External"/><Relationship Id="rId8" Type="http://schemas.openxmlformats.org/officeDocument/2006/relationships/hyperlink" Target="http://us.imdb.com/Title?Lawrence+of+Arabia+(1962)" TargetMode="External"/><Relationship Id="rId9" Type="http://schemas.openxmlformats.org/officeDocument/2006/relationships/hyperlink" Target="http://www.thebeatles.com/core/home/" TargetMode="External"/><Relationship Id="rId10" Type="http://schemas.openxmlformats.org/officeDocument/2006/relationships/hyperlink" Target="http://www.jfklibrary.org/meredith/" TargetMode="Externa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://www.us-israel.org/jsource/biography/begin.html" TargetMode="External"/><Relationship Id="rId20" Type="http://schemas.openxmlformats.org/officeDocument/2006/relationships/hyperlink" Target="http://www.cdcnpin.org/scripts/hiv/index.asp" TargetMode="External"/><Relationship Id="rId21" Type="http://schemas.openxmlformats.org/officeDocument/2006/relationships/hyperlink" Target="http://cocaine.org/" TargetMode="External"/><Relationship Id="rId22" Type="http://schemas.openxmlformats.org/officeDocument/2006/relationships/hyperlink" Target="http://www.courttv.com/casefiles/verdicts/goetz.html" TargetMode="External"/><Relationship Id="rId23" Type="http://schemas.openxmlformats.org/officeDocument/2006/relationships/hyperlink" Target="http://en.wikipedia.org/wiki/Syringe_Tide" TargetMode="External"/><Relationship Id="rId24" Type="http://schemas.openxmlformats.org/officeDocument/2006/relationships/hyperlink" Target="http://www.christusrex.org/www1/sdc/tiananmen.html" TargetMode="External"/><Relationship Id="rId25" Type="http://schemas.openxmlformats.org/officeDocument/2006/relationships/hyperlink" Target="http://www.metnews.com/articles/2006/reminiscing042006.htm" TargetMode="External"/><Relationship Id="rId10" Type="http://schemas.openxmlformats.org/officeDocument/2006/relationships/hyperlink" Target="http://www.ipl.org/div/potus/rwreagan.html" TargetMode="External"/><Relationship Id="rId11" Type="http://schemas.openxmlformats.org/officeDocument/2006/relationships/hyperlink" Target="http://nigelparry.com/diary/" TargetMode="External"/><Relationship Id="rId12" Type="http://schemas.openxmlformats.org/officeDocument/2006/relationships/hyperlink" Target="http://pegasus.cc.ucf.edu/~surette/hijacking.html" TargetMode="External"/><Relationship Id="rId13" Type="http://schemas.openxmlformats.org/officeDocument/2006/relationships/hyperlink" Target="http://www.time.com/time/time100/leaders/profile/khomeini.html" TargetMode="External"/><Relationship Id="rId14" Type="http://schemas.openxmlformats.org/officeDocument/2006/relationships/hyperlink" Target="http://en.wikipedia.org/wiki/Soviet_war_in_Afghanistan" TargetMode="External"/><Relationship Id="rId15" Type="http://schemas.openxmlformats.org/officeDocument/2006/relationships/hyperlink" Target="http://www.curtalliaume.com/wof.html" TargetMode="External"/><Relationship Id="rId16" Type="http://schemas.openxmlformats.org/officeDocument/2006/relationships/hyperlink" Target="http://www.bena.com/lucidcafe/library/96may/ride.html" TargetMode="External"/><Relationship Id="rId17" Type="http://schemas.openxmlformats.org/officeDocument/2006/relationships/hyperlink" Target="http://www.religioustolerance.org/dc_jones.htm" TargetMode="External"/><Relationship Id="rId18" Type="http://schemas.openxmlformats.org/officeDocument/2006/relationships/hyperlink" Target="http://www.brillig.com/debt_clock/" TargetMode="External"/><Relationship Id="rId19" Type="http://schemas.openxmlformats.org/officeDocument/2006/relationships/hyperlink" Target="http://www1.va.gov/homele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amex/pill/" TargetMode="External"/><Relationship Id="rId3" Type="http://schemas.openxmlformats.org/officeDocument/2006/relationships/hyperlink" Target="http://www.vietquoc.com/0006vq.htm" TargetMode="External"/><Relationship Id="rId4" Type="http://schemas.openxmlformats.org/officeDocument/2006/relationships/hyperlink" Target="http://www.ipl.org/div/potus/rmnixon.html" TargetMode="External"/><Relationship Id="rId5" Type="http://schemas.openxmlformats.org/officeDocument/2006/relationships/hyperlink" Target="http://www.historyplace.com/unitedstates/apollo11/index.html" TargetMode="External"/><Relationship Id="rId6" Type="http://schemas.openxmlformats.org/officeDocument/2006/relationships/hyperlink" Target="http://www.woodstock69.com/" TargetMode="External"/><Relationship Id="rId7" Type="http://schemas.openxmlformats.org/officeDocument/2006/relationships/hyperlink" Target="http://home.earthlink.net/~gfeldmeth/chart.Nixon.html" TargetMode="External"/><Relationship Id="rId8" Type="http://schemas.openxmlformats.org/officeDocument/2006/relationships/hyperlink" Target="http://www.fastnbulbous.com/punk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WOVEy1tC7n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7700"/>
            <a:ext cx="7583487" cy="1470025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The Cold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213"/>
            <a:ext cx="7583487" cy="1752600"/>
          </a:xfrm>
        </p:spPr>
        <p:txBody>
          <a:bodyPr/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Conditions of extreme tension and hostility with no military action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514600"/>
            <a:ext cx="2635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Events during the Cold War that could have erupted into all-out war</a:t>
            </a:r>
            <a:endParaRPr lang="en-US" sz="2500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7583488" cy="5029200"/>
          </a:xfrm>
        </p:spPr>
        <p:txBody>
          <a:bodyPr numCol="2"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Berlin Blockade (1948-49)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COMECON and NATO (1949)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Korean War (1950-1953)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Warsaw Pact (1955)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Berlin Wall (1961)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Cuban Missile Crisis (1962)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Vietnam War (1957-1975)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Invasion of Afghanistan (1979-1989)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941" b="1" dirty="0" smtClean="0">
                <a:ea typeface="+mn-ea"/>
                <a:cs typeface="+mn-cs"/>
              </a:rPr>
              <a:t>Iran (1980s)</a:t>
            </a:r>
            <a:endParaRPr lang="en-US" sz="294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We didn</a:t>
            </a:r>
            <a:r>
              <a:rPr lang="ja-JP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 start the fire</a:t>
            </a:r>
          </a:p>
        </p:txBody>
      </p:sp>
      <p:pic>
        <p:nvPicPr>
          <p:cNvPr id="24579" name="we didn't start the fire.mp4" descr="/Users/teacher/Desktop/video/30/we didn't start the fire.mp4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3675"/>
            <a:ext cx="6858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30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z="4300" b="1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"We Didn't Start The Fire" by </a:t>
            </a:r>
            <a:r>
              <a:rPr lang="en-CA" sz="4300" b="1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  <a:hlinkClick r:id="rId2"/>
              </a:rPr>
              <a:t>Billy Joel</a:t>
            </a:r>
            <a:r>
              <a:rPr lang="en-CA" sz="4300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 </a:t>
            </a:r>
            <a:endParaRPr lang="en-US" sz="4300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H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3"/>
              </a:rPr>
              <a:t>arry Truman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4"/>
              </a:rPr>
              <a:t>Doris Day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5"/>
              </a:rPr>
              <a:t>Red China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6"/>
              </a:rPr>
              <a:t>Johnnie Ray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7"/>
              </a:rPr>
              <a:t>South Pacific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8"/>
              </a:rPr>
              <a:t>Walter Winchell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9"/>
              </a:rPr>
              <a:t>Joe DiMaggio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 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0"/>
              </a:rPr>
              <a:t>Joe McCarthy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1"/>
              </a:rPr>
              <a:t>Richard Nixon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2"/>
              </a:rPr>
              <a:t>Studebaker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3"/>
              </a:rPr>
              <a:t>television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North Korea, South Korea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5"/>
              </a:rPr>
              <a:t>Marilyn Monroe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6"/>
              </a:rPr>
              <a:t>Rosenbergs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H-Bomb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7"/>
              </a:rPr>
              <a:t>Sugar Ray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8"/>
              </a:rPr>
              <a:t>Panmunjom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9"/>
              </a:rPr>
              <a:t>Brando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0"/>
              </a:rPr>
              <a:t>"The King and I"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and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1"/>
              </a:rPr>
              <a:t>"The Catcher in the Rye"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2"/>
              </a:rPr>
              <a:t>Eisenhower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3"/>
              </a:rPr>
              <a:t>vaccine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4"/>
              </a:rPr>
              <a:t>England's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got a new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4"/>
              </a:rPr>
              <a:t>queen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5"/>
              </a:rPr>
              <a:t>Marciano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6"/>
              </a:rPr>
              <a:t>Liberace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7"/>
              </a:rPr>
              <a:t>Santayana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goodbye</a:t>
            </a:r>
            <a:r>
              <a:rPr lang="en-US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592763"/>
          </a:xfrm>
        </p:spPr>
        <p:txBody>
          <a:bodyPr/>
          <a:lstStyle/>
          <a:p>
            <a:pPr eaLnBrk="1" hangingPunct="1"/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Josef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 Stalin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3"/>
              </a:rPr>
              <a:t>Malenkov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4"/>
              </a:rPr>
              <a:t>Nasser</a:t>
            </a:r>
            <a:r>
              <a:rPr lang="en-CA" u="sng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and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5"/>
              </a:rPr>
              <a:t>Prokofiev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6"/>
              </a:rPr>
              <a:t>Rockefeller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7"/>
              </a:rPr>
              <a:t>Campanella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8"/>
              </a:rPr>
              <a:t>Communist Bloc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9"/>
              </a:rPr>
              <a:t>Roy Cohn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0"/>
              </a:rPr>
              <a:t>Juan Peron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1"/>
              </a:rPr>
              <a:t>Toscanini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2"/>
              </a:rPr>
              <a:t>dacron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3"/>
              </a:rPr>
              <a:t>Dien Bien Phu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and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"Rock Around the Clock"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 </a:t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5"/>
              </a:rPr>
              <a:t>Einstein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6"/>
              </a:rPr>
              <a:t>James Dean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7"/>
              </a:rPr>
              <a:t>Brooklyn's got a winning team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8"/>
              </a:rPr>
              <a:t>Davy Crockett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9"/>
              </a:rPr>
              <a:t>"Peter Pan"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0"/>
              </a:rPr>
              <a:t>Elvis Presley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1"/>
              </a:rPr>
              <a:t>Disneyland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2"/>
              </a:rPr>
              <a:t>Bardot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3"/>
              </a:rPr>
              <a:t>Budapest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4"/>
              </a:rPr>
              <a:t>Alabama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5"/>
              </a:rPr>
              <a:t>Khrushchev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6"/>
              </a:rPr>
              <a:t>Princess Grace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7"/>
              </a:rPr>
              <a:t>"Peyton Place"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trouble in the 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8"/>
              </a:rPr>
              <a:t>Suez</a:t>
            </a:r>
            <a:r>
              <a:rPr lang="en-CA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 </a:t>
            </a:r>
            <a:r>
              <a:rPr lang="en-CA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CHORUS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516563"/>
          </a:xfrm>
        </p:spPr>
        <p:txBody>
          <a:bodyPr/>
          <a:lstStyle/>
          <a:p>
            <a:pPr eaLnBrk="1" hangingPunct="1"/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Little Rock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3"/>
              </a:rPr>
              <a:t>Pasternak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4"/>
              </a:rPr>
              <a:t>Mickey Mantle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5"/>
              </a:rPr>
              <a:t>Kerouac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6"/>
              </a:rPr>
              <a:t>Sputnik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7"/>
              </a:rPr>
              <a:t>Chou En-Lai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8"/>
              </a:rPr>
              <a:t>"Bridge on the River Kwai"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9"/>
              </a:rPr>
              <a:t>Lebanon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0"/>
              </a:rPr>
              <a:t>Charles de Gaulle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1"/>
              </a:rPr>
              <a:t>California baseball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2"/>
              </a:rPr>
              <a:t>Starkweather, homicide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children of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3"/>
              </a:rPr>
              <a:t>thalidomide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Buddy Holly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5"/>
              </a:rPr>
              <a:t>"Ben-Hur"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6"/>
              </a:rPr>
              <a:t>space monkey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7"/>
              </a:rPr>
              <a:t>Mafia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8"/>
              </a:rPr>
              <a:t>hula hoops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9"/>
              </a:rPr>
              <a:t>Castro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0"/>
              </a:rPr>
              <a:t>Edsel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is a no go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1"/>
              </a:rPr>
              <a:t>U2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2"/>
              </a:rPr>
              <a:t>Syngman Rhee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3"/>
              </a:rPr>
              <a:t>payola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and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4"/>
              </a:rPr>
              <a:t>Kennedy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5"/>
              </a:rPr>
              <a:t>Chubby Checker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6"/>
              </a:rPr>
              <a:t>"Psycho"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7"/>
              </a:rPr>
              <a:t>Belgians in the Congo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r>
              <a:rPr lang="en-CA" b="1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solidFill>
                <a:srgbClr val="6D17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5135562"/>
          </a:xfrm>
        </p:spPr>
        <p:txBody>
          <a:bodyPr/>
          <a:lstStyle/>
          <a:p>
            <a:pPr eaLnBrk="1" hangingPunct="1"/>
            <a:r>
              <a:rPr lang="en-CA" b="1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Hemi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ngway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3"/>
              </a:rPr>
              <a:t>Eichmann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4"/>
              </a:rPr>
              <a:t>"Stranger in a Strange Land"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5"/>
              </a:rPr>
              <a:t>Dylan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6"/>
              </a:rPr>
              <a:t>Berlin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7"/>
              </a:rPr>
              <a:t>Bay of Pigs Invasion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8"/>
              </a:rPr>
              <a:t>"Lawrence of Arabia"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9"/>
              </a:rPr>
              <a:t>British Beatlemania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0"/>
              </a:rPr>
              <a:t>Ole Miss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1"/>
              </a:rPr>
              <a:t>John Glenn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2"/>
              </a:rPr>
              <a:t>Liston beats Patterson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3"/>
              </a:rPr>
              <a:t>Pope Paul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Malcolm X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5"/>
              </a:rPr>
              <a:t>British politician sex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6"/>
              </a:rPr>
              <a:t>JFK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blown away, what else do I have to say</a:t>
            </a:r>
            <a:r>
              <a:rPr lang="en-US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287963"/>
          </a:xfrm>
        </p:spPr>
        <p:txBody>
          <a:bodyPr/>
          <a:lstStyle/>
          <a:p>
            <a:pPr eaLnBrk="1" hangingPunct="1"/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Birth control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3"/>
              </a:rPr>
              <a:t>Ho Chi Minh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4"/>
              </a:rPr>
              <a:t>Richard Nixon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back again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5"/>
              </a:rPr>
              <a:t>Moonshot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6"/>
              </a:rPr>
              <a:t>Woodstock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7"/>
              </a:rPr>
              <a:t>Watergate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8"/>
              </a:rPr>
              <a:t>punk rock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9"/>
              </a:rPr>
              <a:t>Begin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0"/>
              </a:rPr>
              <a:t>Reagan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1"/>
              </a:rPr>
              <a:t>Palestine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2"/>
              </a:rPr>
              <a:t>terror on the airline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3"/>
              </a:rPr>
              <a:t>Ayatollolah's in Iran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4"/>
              </a:rPr>
              <a:t>Russians in Afghanistan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5"/>
              </a:rPr>
              <a:t>"Wheel of Fortune"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6"/>
              </a:rPr>
              <a:t>Sally Ride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heavy metal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7"/>
              </a:rPr>
              <a:t>suicide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8"/>
              </a:rPr>
              <a:t>Foreign debts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19"/>
              </a:rPr>
              <a:t>homeless vets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0"/>
              </a:rPr>
              <a:t>AIDS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1"/>
              </a:rPr>
              <a:t>Crack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2"/>
              </a:rPr>
              <a:t>Bernie Goetz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3"/>
              </a:rPr>
              <a:t>Hypodermics on the shore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4"/>
              </a:rPr>
              <a:t>China's under martial law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/>
            </a:r>
            <a:b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  <a:hlinkClick r:id="rId25"/>
              </a:rPr>
              <a:t>Rock and Roller Cola Wars</a:t>
            </a:r>
            <a:r>
              <a:rPr lang="en-CA" b="1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, I can't take it anymore</a:t>
            </a:r>
            <a:r>
              <a:rPr lang="en-US" u="sng">
                <a:solidFill>
                  <a:srgbClr val="6D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20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WW2 end in Europe?</a:t>
            </a:r>
          </a:p>
          <a:p>
            <a:r>
              <a:rPr lang="en-US" dirty="0" smtClean="0"/>
              <a:t>Who was where?</a:t>
            </a:r>
          </a:p>
          <a:p>
            <a:r>
              <a:rPr lang="en-US" dirty="0" smtClean="0"/>
              <a:t>Who would want what?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REMEMBER NOTHING, TRY TO USE YOUR BRAIN TO ANSWER BEST YOU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1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IMPORTANT CONFERENCES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Basically the start of the cold war.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65467"/>
              </p:ext>
            </p:extLst>
          </p:nvPr>
        </p:nvGraphicFramePr>
        <p:xfrm>
          <a:off x="685800" y="2743200"/>
          <a:ext cx="8001000" cy="3566159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8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Feb 1945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Yalta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Stalin, Roosevelt and Churchill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Discuss partition of Germany into 4 zones of occupation, reparations, Polish post-war boundaries, and the entrance of USSR into war with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Japan.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</a:tr>
              <a:tr h="153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July 1945 Potsdam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(what else was happening at this time?)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Stalin, Truman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(Where did Roosevelt go?) and Atlee (where did Winston go?)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Discuss outstanding issues – disagreement between U.S. and U.S.S.R. over the treatment of Germany and Poland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D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8839200" cy="414496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Allies liberate Italy –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take control of govern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ment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Leads Stalin to believe he can control the governments of Eastern European nations he liberated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Spheres of influence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Divided Germany important to USSR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fought two major wars in less than 50 years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Soviet losses were almost 30 million in WW II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Determined to control Poland and dominate the Balkan Peninsula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https://www.youtube.com/watch?v=WOVEy1tC7nk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9463" y="788988"/>
            <a:ext cx="7583487" cy="1470025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A bi-polar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79463" y="4572000"/>
            <a:ext cx="7583487" cy="1816100"/>
          </a:xfrm>
        </p:spPr>
        <p:txBody>
          <a:bodyPr/>
          <a:lstStyle/>
          <a:p>
            <a:pPr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World split after WW II into </a:t>
            </a:r>
          </a:p>
          <a:p>
            <a:pPr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East (Soviet influence) and </a:t>
            </a:r>
          </a:p>
          <a:p>
            <a:pPr eaLnBrk="1" hangingPunct="1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West (American influence)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Placeholder 5" descr="cold war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4033" b="-14033"/>
          <a:stretch>
            <a:fillRect/>
          </a:stretch>
        </p:blipFill>
        <p:spPr>
          <a:xfrm>
            <a:off x="3429000" y="2176626"/>
            <a:ext cx="2190029" cy="211728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609600"/>
          <a:ext cx="7924800" cy="5986463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United States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Soviet Union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2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Richest in world (1945)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Strongest - Biggest Air Force and Navy</a:t>
                      </a: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921F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Atomic Bomb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Capitalist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Believed Stalin was trying to be the next Hitler and take over the world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D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Bigger army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Controlled all of Europe from center of Germany eastward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Communist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"/>
                        <a:tabLst>
                          <a:tab pos="2286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" charset="0"/>
                        </a:rPr>
                        <a:t>Believed the U.S.A. hated communism so much they would use nuclear weapons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21F07"/>
                        </a:solidFill>
                        <a:effectLst/>
                        <a:latin typeface="Times New Roman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D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01725"/>
            <a:ext cx="86709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The USSR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3" y="1346200"/>
            <a:ext cx="7583487" cy="5511800"/>
          </a:xfrm>
        </p:spPr>
        <p:txBody>
          <a:bodyPr/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The U.S.S.R. wanted to create a "buffer zone" between themselves and democratic states (the U.S.A. wanted these Eastern European states to be democratic)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1946-47 Bulgaria, Rumania, Hungary, Poland and Albania come under Soviet influence ($)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1948 Czechoslovakia has Communist coup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1949 East Germany sets up Communist government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1949 COMECON established (Council for Mutual Economic Assistance)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U.S.S.R. takes over agriculture and industry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651000"/>
            <a:ext cx="913288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51000"/>
            <a:ext cx="7583487" cy="5207000"/>
          </a:xfrm>
        </p:spPr>
        <p:txBody>
          <a:bodyPr/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The U.S.A. takes counter-action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Policy of Containment</a:t>
            </a:r>
          </a:p>
          <a:p>
            <a:pPr lvl="2" eaLnBrk="1" hangingPunct="1">
              <a:buClr>
                <a:srgbClr val="858585"/>
              </a:buClr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Moving from isolationist to interventionist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lvl="1"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Truman Doctrine (1946) - funding to stop the spread of Communism; established to help Turkey and Greece ($400 M)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lvl="2"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Marshall Plan - help re-establish the Western European economies (1947)</a:t>
            </a:r>
          </a:p>
          <a:p>
            <a:pPr lvl="2"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Establishment of NATO (1949)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5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1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453</TotalTime>
  <Words>562</Words>
  <Application>Microsoft Macintosh PowerPoint</Application>
  <PresentationFormat>On-screen Show (4:3)</PresentationFormat>
  <Paragraphs>73</Paragraphs>
  <Slides>16</Slides>
  <Notes>0</Notes>
  <HiddenSlides>7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Precedent</vt:lpstr>
      <vt:lpstr>The Cold War</vt:lpstr>
      <vt:lpstr>Social 20 Recap</vt:lpstr>
      <vt:lpstr>IMPORTANT CONFERENCES</vt:lpstr>
      <vt:lpstr>PowerPoint Presentation</vt:lpstr>
      <vt:lpstr>A bi-polar world</vt:lpstr>
      <vt:lpstr>PowerPoint Presentation</vt:lpstr>
      <vt:lpstr>The USSR</vt:lpstr>
      <vt:lpstr>The USA</vt:lpstr>
      <vt:lpstr>PowerPoint Presentation</vt:lpstr>
      <vt:lpstr>Events during the Cold War that could have erupted into all-out war</vt:lpstr>
      <vt:lpstr>We didn’t start the fire</vt:lpstr>
      <vt:lpstr>"We Didn't Start The Fire" by Billy Joel </vt:lpstr>
      <vt:lpstr>PowerPoint Presentation</vt:lpstr>
      <vt:lpstr>PowerPoint Presentation</vt:lpstr>
      <vt:lpstr>PowerPoint Presentation</vt:lpstr>
      <vt:lpstr>PowerPoint Presentation</vt:lpstr>
    </vt:vector>
  </TitlesOfParts>
  <Company>RVSD41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rockyview school division</dc:creator>
  <cp:lastModifiedBy>Adam McRae</cp:lastModifiedBy>
  <cp:revision>22</cp:revision>
  <dcterms:created xsi:type="dcterms:W3CDTF">2009-10-22T01:41:51Z</dcterms:created>
  <dcterms:modified xsi:type="dcterms:W3CDTF">2016-05-24T14:31:55Z</dcterms:modified>
</cp:coreProperties>
</file>